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Lst>
  <p:sldSz cy="5143500" cx="9144000"/>
  <p:notesSz cx="6858000" cy="9144000"/>
  <p:embeddedFontLst>
    <p:embeddedFont>
      <p:font typeface="Roboto"/>
      <p:regular r:id="rId39"/>
      <p:bold r:id="rId40"/>
      <p:italic r:id="rId41"/>
      <p:boldItalic r:id="rId42"/>
    </p:embeddedFont>
    <p:embeddedFont>
      <p:font typeface="Fira Sans Extra Condensed Medium"/>
      <p:regular r:id="rId43"/>
      <p:bold r:id="rId44"/>
      <p:italic r:id="rId45"/>
      <p:boldItalic r:id="rId46"/>
    </p:embeddedFont>
    <p:embeddedFont>
      <p:font typeface="Fira Sans SemiBold"/>
      <p:regular r:id="rId47"/>
      <p:bold r:id="rId48"/>
      <p:italic r:id="rId49"/>
      <p:boldItalic r:id="rId50"/>
    </p:embeddedFont>
    <p:embeddedFont>
      <p:font typeface="Fira Sans"/>
      <p:regular r:id="rId51"/>
      <p:bold r:id="rId52"/>
      <p:italic r:id="rId53"/>
      <p:boldItalic r:id="rId54"/>
    </p:embeddedFont>
    <p:embeddedFont>
      <p:font typeface="Fira Sans Extra Condensed"/>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56">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C0A07C6-3283-4229-9767-32278B6576B2}">
  <a:tblStyle styleId="{DC0A07C6-3283-4229-9767-32278B6576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56"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fntdata"/><Relationship Id="rId42" Type="http://schemas.openxmlformats.org/officeDocument/2006/relationships/font" Target="fonts/Roboto-boldItalic.fntdata"/><Relationship Id="rId41" Type="http://schemas.openxmlformats.org/officeDocument/2006/relationships/font" Target="fonts/Roboto-italic.fntdata"/><Relationship Id="rId44" Type="http://schemas.openxmlformats.org/officeDocument/2006/relationships/font" Target="fonts/FiraSansExtraCondensedMedium-bold.fntdata"/><Relationship Id="rId43" Type="http://schemas.openxmlformats.org/officeDocument/2006/relationships/font" Target="fonts/FiraSansExtraCondensedMedium-regular.fntdata"/><Relationship Id="rId46" Type="http://schemas.openxmlformats.org/officeDocument/2006/relationships/font" Target="fonts/FiraSansExtraCondensedMedium-boldItalic.fntdata"/><Relationship Id="rId45" Type="http://schemas.openxmlformats.org/officeDocument/2006/relationships/font" Target="fonts/FiraSansExtraCondensedMedium-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FiraSansSemiBold-bold.fntdata"/><Relationship Id="rId47" Type="http://schemas.openxmlformats.org/officeDocument/2006/relationships/font" Target="fonts/FiraSansSemiBold-regular.fntdata"/><Relationship Id="rId49" Type="http://schemas.openxmlformats.org/officeDocument/2006/relationships/font" Target="fonts/FiraSansSemi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font" Target="fonts/Roboto-regular.fntdata"/><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FiraSans-regular.fntdata"/><Relationship Id="rId50" Type="http://schemas.openxmlformats.org/officeDocument/2006/relationships/font" Target="fonts/FiraSansSemiBold-boldItalic.fntdata"/><Relationship Id="rId53" Type="http://schemas.openxmlformats.org/officeDocument/2006/relationships/font" Target="fonts/FiraSans-italic.fntdata"/><Relationship Id="rId52" Type="http://schemas.openxmlformats.org/officeDocument/2006/relationships/font" Target="fonts/FiraSans-bold.fntdata"/><Relationship Id="rId11" Type="http://schemas.openxmlformats.org/officeDocument/2006/relationships/slide" Target="slides/slide5.xml"/><Relationship Id="rId55" Type="http://schemas.openxmlformats.org/officeDocument/2006/relationships/font" Target="fonts/FiraSansExtraCondensed-regular.fntdata"/><Relationship Id="rId10" Type="http://schemas.openxmlformats.org/officeDocument/2006/relationships/slide" Target="slides/slide4.xml"/><Relationship Id="rId54" Type="http://schemas.openxmlformats.org/officeDocument/2006/relationships/font" Target="fonts/FiraSans-boldItalic.fntdata"/><Relationship Id="rId13" Type="http://schemas.openxmlformats.org/officeDocument/2006/relationships/slide" Target="slides/slide7.xml"/><Relationship Id="rId57" Type="http://schemas.openxmlformats.org/officeDocument/2006/relationships/font" Target="fonts/FiraSansExtraCondensed-italic.fntdata"/><Relationship Id="rId12" Type="http://schemas.openxmlformats.org/officeDocument/2006/relationships/slide" Target="slides/slide6.xml"/><Relationship Id="rId56" Type="http://schemas.openxmlformats.org/officeDocument/2006/relationships/font" Target="fonts/FiraSansExtraCondensed-bold.fntdata"/><Relationship Id="rId15" Type="http://schemas.openxmlformats.org/officeDocument/2006/relationships/slide" Target="slides/slide9.xml"/><Relationship Id="rId14" Type="http://schemas.openxmlformats.org/officeDocument/2006/relationships/slide" Target="slides/slide8.xml"/><Relationship Id="rId58" Type="http://schemas.openxmlformats.org/officeDocument/2006/relationships/font" Target="fonts/FiraSansExtraCondensed-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18fbe0c5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18fbe0c5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af241b34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af241b34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500">
                <a:solidFill>
                  <a:srgbClr val="333333"/>
                </a:solidFill>
                <a:highlight>
                  <a:schemeClr val="lt1"/>
                </a:highlight>
                <a:latin typeface="Calibri"/>
                <a:ea typeface="Calibri"/>
                <a:cs typeface="Calibri"/>
                <a:sym typeface="Calibri"/>
              </a:rPr>
              <a:t>The industry is now on the edge of the next transformation in e-commerce: grocery executives expect e-commerce penetration to more than double for their own organizations in the next three to five years, to an average of 23 percent (Exhibit 1).</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a5858f0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a5858f0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2af241b34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2af241b34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2d7873215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2d7873215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a5858f0e0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a5858f0e0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3a94be16a3cc8b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3a94be16a3cc8b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cc5dcd1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cc5dcd1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just">
              <a:lnSpc>
                <a:spcPct val="150000"/>
              </a:lnSpc>
              <a:spcBef>
                <a:spcPts val="0"/>
              </a:spcBef>
              <a:spcAft>
                <a:spcPts val="0"/>
              </a:spcAft>
              <a:buClr>
                <a:srgbClr val="202124"/>
              </a:buClr>
              <a:buSzPts val="1200"/>
              <a:buFont typeface="Fira Sans Extra Condensed"/>
              <a:buChar char="●"/>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cc5dcd12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cc5dcd12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a94be16a3cc8b7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3a94be16a3cc8b7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CRM system is embedded in the dashboard of Weee. it  helps employees to keep track of daily business flows. However, the system is not capable of managing large data that involves complex analysis, so these are </a:t>
            </a:r>
            <a:r>
              <a:rPr lang="en"/>
              <a:t>conducted</a:t>
            </a:r>
            <a:r>
              <a:rPr lang="en"/>
              <a:t> in other platforms: Tableau and Kibana.</a:t>
            </a:r>
            <a:endParaRPr/>
          </a:p>
          <a:p>
            <a:pPr indent="0" lvl="0" marL="0" rtl="0" algn="l">
              <a:spcBef>
                <a:spcPts val="0"/>
              </a:spcBef>
              <a:spcAft>
                <a:spcPts val="0"/>
              </a:spcAft>
              <a:buNone/>
            </a:pPr>
            <a:r>
              <a:rPr lang="en"/>
              <a:t>Through the our analysis based on the rubrics, weee’s vendor fall short under four </a:t>
            </a:r>
            <a:r>
              <a:rPr lang="en"/>
              <a:t>metrics showed in orange,</a:t>
            </a:r>
            <a:r>
              <a:rPr lang="en"/>
              <a:t> which are implementation, reporting/analytics, automation and </a:t>
            </a:r>
            <a:r>
              <a:rPr lang="en"/>
              <a:t>future-</a:t>
            </a:r>
            <a:r>
              <a:rPr lang="en"/>
              <a:t>friendly.</a:t>
            </a:r>
            <a:endParaRPr/>
          </a:p>
          <a:p>
            <a:pPr indent="-298450" lvl="0" marL="457200" rtl="0" algn="l">
              <a:spcBef>
                <a:spcPts val="0"/>
              </a:spcBef>
              <a:spcAft>
                <a:spcPts val="0"/>
              </a:spcAft>
              <a:buSzPts val="1100"/>
              <a:buAutoNum type="arabicPeriod"/>
            </a:pPr>
            <a:r>
              <a:rPr lang="en"/>
              <a:t>Implementation: not be well implemented via the current system, for instance, they cannot </a:t>
            </a:r>
            <a:r>
              <a:rPr lang="en"/>
              <a:t>single</a:t>
            </a:r>
            <a:r>
              <a:rPr lang="en"/>
              <a:t> out </a:t>
            </a:r>
            <a:r>
              <a:rPr lang="en"/>
              <a:t>truly</a:t>
            </a:r>
            <a:r>
              <a:rPr lang="en"/>
              <a:t> potential users and focus marketing resources on them.</a:t>
            </a:r>
            <a:endParaRPr/>
          </a:p>
          <a:p>
            <a:pPr indent="-298450" lvl="0" marL="457200" rtl="0" algn="l">
              <a:spcBef>
                <a:spcPts val="0"/>
              </a:spcBef>
              <a:spcAft>
                <a:spcPts val="0"/>
              </a:spcAft>
              <a:buSzPts val="1100"/>
              <a:buAutoNum type="arabicPeriod"/>
            </a:pPr>
            <a:r>
              <a:rPr lang="en"/>
              <a:t>Need to rely on outside sources and platform to process large data and perform complex trend analysis</a:t>
            </a:r>
            <a:endParaRPr/>
          </a:p>
          <a:p>
            <a:pPr indent="-298450" lvl="0" marL="457200" rtl="0" algn="l">
              <a:spcBef>
                <a:spcPts val="0"/>
              </a:spcBef>
              <a:spcAft>
                <a:spcPts val="0"/>
              </a:spcAft>
              <a:buSzPts val="1100"/>
              <a:buAutoNum type="arabicPeriod"/>
            </a:pPr>
            <a:r>
              <a:rPr lang="en"/>
              <a:t>There are some </a:t>
            </a:r>
            <a:r>
              <a:rPr lang="en"/>
              <a:t>repetitive</a:t>
            </a:r>
            <a:r>
              <a:rPr lang="en"/>
              <a:t> work that still require human effort like classification of the charts. Also, system is not integrative and require timely switching, so its automation process needs improvement.</a:t>
            </a:r>
            <a:endParaRPr/>
          </a:p>
          <a:p>
            <a:pPr indent="-298450" lvl="0" marL="457200" rtl="0" algn="l">
              <a:spcBef>
                <a:spcPts val="0"/>
              </a:spcBef>
              <a:spcAft>
                <a:spcPts val="0"/>
              </a:spcAft>
              <a:buSzPts val="1100"/>
              <a:buAutoNum type="arabicPeriod"/>
            </a:pPr>
            <a:r>
              <a:rPr lang="en">
                <a:solidFill>
                  <a:schemeClr val="dk1"/>
                </a:solidFill>
              </a:rPr>
              <a:t>The vendor’s limited function and simplistic analysis capability have constrained Weee’s future development.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2cc5dcd12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12cc5dcd12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Acqui: money burning in early stages, a lot of users flood in just for the good bargain.</a:t>
            </a:r>
            <a:endParaRPr>
              <a:solidFill>
                <a:schemeClr val="dk1"/>
              </a:solidFill>
            </a:endParaRPr>
          </a:p>
          <a:p>
            <a:pPr indent="0" lvl="0" marL="0" rtl="0" algn="l">
              <a:spcBef>
                <a:spcPts val="0"/>
              </a:spcBef>
              <a:spcAft>
                <a:spcPts val="0"/>
              </a:spcAft>
              <a:buNone/>
            </a:pPr>
            <a:r>
              <a:rPr lang="en">
                <a:solidFill>
                  <a:schemeClr val="dk1"/>
                </a:solidFill>
              </a:rPr>
              <a:t>Retention: hands are tied. They lured the customers by a good bargain, their reference point drop, and only a better bargain can make them stay.</a:t>
            </a:r>
            <a:endParaRPr>
              <a:solidFill>
                <a:schemeClr val="dk1"/>
              </a:solidFill>
            </a:endParaRPr>
          </a:p>
          <a:p>
            <a:pPr indent="0" lvl="0" marL="0" rtl="0" algn="l">
              <a:spcBef>
                <a:spcPts val="0"/>
              </a:spcBef>
              <a:spcAft>
                <a:spcPts val="0"/>
              </a:spcAft>
              <a:buNone/>
            </a:pPr>
            <a:r>
              <a:rPr lang="en">
                <a:solidFill>
                  <a:schemeClr val="dk1"/>
                </a:solidFill>
              </a:rPr>
              <a:t>Reactivation: </a:t>
            </a:r>
            <a:r>
              <a:rPr lang="en">
                <a:solidFill>
                  <a:srgbClr val="202124"/>
                </a:solidFill>
              </a:rPr>
              <a:t>Based on tradeoff analysis per user, Weee would spend as many budget they want to reactivate user if this user’s expected profits can make up the marketing cost. Which is not cost- nor time-efficient.</a:t>
            </a:r>
            <a:endParaRPr>
              <a:solidFill>
                <a:schemeClr val="dk1"/>
              </a:solidFill>
            </a:endParaRPr>
          </a:p>
          <a:p>
            <a:pPr indent="0" lvl="0" marL="0" rtl="0" algn="l">
              <a:spcBef>
                <a:spcPts val="0"/>
              </a:spcBef>
              <a:spcAft>
                <a:spcPts val="0"/>
              </a:spcAft>
              <a:buNone/>
            </a:pPr>
            <a:r>
              <a:rPr lang="en">
                <a:solidFill>
                  <a:schemeClr val="dk1"/>
                </a:solidFill>
              </a:rPr>
              <a:t>Customer loyalty: weee as a brand lack influence on their consumers, and the consumer loyalty are for the price, the products, not for weee per se.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Nancy mentioned inconvenience of operations cross platforms.</a:t>
            </a:r>
            <a:endParaRPr>
              <a:solidFill>
                <a:schemeClr val="dk1"/>
              </a:solidFill>
            </a:endParaRPr>
          </a:p>
          <a:p>
            <a:pPr indent="0" lvl="0" marL="0" rtl="0" algn="l">
              <a:spcBef>
                <a:spcPts val="0"/>
              </a:spcBef>
              <a:spcAft>
                <a:spcPts val="0"/>
              </a:spcAft>
              <a:buNone/>
            </a:pPr>
            <a:r>
              <a:rPr lang="en">
                <a:solidFill>
                  <a:schemeClr val="dk1"/>
                </a:solidFill>
              </a:rPr>
              <a:t>Weee’s CRM system is part of its business operation system, and is built as order-centered. Users data are given not enough wight as it should be, and make the CRM deviate from the strategic goal of recruiting more consumers to closing more deals.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system is requires automation updates in many business processes;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Lastly, the vendor has too simple functions to support future growth. It demands more intelligent features such as customization, ai-based insights and optimization  advice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a94be16a3cc8b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a94be16a3cc8b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913592f7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913592f7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913592f7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913592f7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while doing our vendor analysis, we kept the four main problems that Wee is facing in mind  as mentioned earlier by lillian which are </a:t>
            </a:r>
            <a:endParaRPr/>
          </a:p>
          <a:p>
            <a:pPr indent="0" lvl="0" marL="0" rtl="0" algn="l">
              <a:spcBef>
                <a:spcPts val="0"/>
              </a:spcBef>
              <a:spcAft>
                <a:spcPts val="0"/>
              </a:spcAft>
              <a:buNone/>
            </a:pPr>
            <a:r>
              <a:rPr lang="en"/>
              <a:t>Reporting and Analytics - Not sufficient to fulfill the existing needs of the reporting and analytics of the company as they have to rely on other platform which leads to wasting of employees time.</a:t>
            </a:r>
            <a:endParaRPr/>
          </a:p>
          <a:p>
            <a:pPr indent="0" lvl="0" marL="0" rtl="0" algn="l">
              <a:spcBef>
                <a:spcPts val="0"/>
              </a:spcBef>
              <a:spcAft>
                <a:spcPts val="0"/>
              </a:spcAft>
              <a:buNone/>
            </a:pPr>
            <a:r>
              <a:rPr lang="en"/>
              <a:t>Automation -  Require better automation tools to improve its effeciency</a:t>
            </a:r>
            <a:endParaRPr/>
          </a:p>
          <a:p>
            <a:pPr indent="0" lvl="0" marL="0" rtl="0" algn="l">
              <a:spcBef>
                <a:spcPts val="0"/>
              </a:spcBef>
              <a:spcAft>
                <a:spcPts val="0"/>
              </a:spcAft>
              <a:buNone/>
            </a:pPr>
            <a:r>
              <a:rPr lang="en"/>
              <a:t>Implementation - Poor implementation of their strategy through current crm system </a:t>
            </a:r>
            <a:endParaRPr/>
          </a:p>
          <a:p>
            <a:pPr indent="0" lvl="0" marL="0" rtl="0" algn="l">
              <a:spcBef>
                <a:spcPts val="0"/>
              </a:spcBef>
              <a:spcAft>
                <a:spcPts val="0"/>
              </a:spcAft>
              <a:buNone/>
            </a:pPr>
            <a:r>
              <a:rPr lang="en"/>
              <a:t>Future friendly- Due to these issues it is less future friendly for the company to use this platform </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9011f7f9b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9011f7f9b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3a94be16a3cc8b7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3a94be16a3cc8b7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91221dc742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91221dc742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91221dc742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91221dc742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rPr>
              <a:t>Second option that Weee! has if Salesforce is very expensive is to adopt Pipedrive as their CRM platform. Pipedrive is a cheaper platform as compared to Salesforce and would cost around $475K per year. </a:t>
            </a:r>
            <a:endParaRPr sz="1000">
              <a:solidFill>
                <a:schemeClr val="dk1"/>
              </a:solidFill>
            </a:endParaRPr>
          </a:p>
          <a:p>
            <a:pPr indent="0" lvl="0" marL="0" rtl="0" algn="l">
              <a:spcBef>
                <a:spcPts val="0"/>
              </a:spcBef>
              <a:spcAft>
                <a:spcPts val="0"/>
              </a:spcAft>
              <a:buNone/>
            </a:pPr>
            <a:r>
              <a:rPr lang="en" sz="1000">
                <a:solidFill>
                  <a:schemeClr val="dk1"/>
                </a:solidFill>
                <a:highlight>
                  <a:srgbClr val="FFFFFF"/>
                </a:highlight>
              </a:rPr>
              <a:t>Pipedrive believe that in sales (and in life) you can't control results, but you can control the actions that drive deals towards completion. This also makes the platform  more user centric and not order centric. </a:t>
            </a:r>
            <a:endParaRPr sz="1000">
              <a:solidFill>
                <a:schemeClr val="dk1"/>
              </a:solidFill>
              <a:highlight>
                <a:srgbClr val="FFFFFF"/>
              </a:highlight>
            </a:endParaRPr>
          </a:p>
          <a:p>
            <a:pPr indent="0" lvl="0" marL="0" rtl="0" algn="l">
              <a:spcBef>
                <a:spcPts val="0"/>
              </a:spcBef>
              <a:spcAft>
                <a:spcPts val="0"/>
              </a:spcAft>
              <a:buNone/>
            </a:pPr>
            <a:r>
              <a:rPr b="1" lang="en" sz="1000">
                <a:solidFill>
                  <a:schemeClr val="dk1"/>
                </a:solidFill>
                <a:highlight>
                  <a:srgbClr val="FFFFFF"/>
                </a:highlight>
              </a:rPr>
              <a:t>So Weee could use Pipedrive as its Reporting and analytics-</a:t>
            </a:r>
            <a:r>
              <a:rPr lang="en" sz="1000">
                <a:solidFill>
                  <a:schemeClr val="dk1"/>
                </a:solidFill>
                <a:highlight>
                  <a:srgbClr val="FFFFFF"/>
                </a:highlight>
              </a:rPr>
              <a:t> Can customize based on its needs and it also offers </a:t>
            </a:r>
            <a:endParaRPr sz="1000">
              <a:solidFill>
                <a:schemeClr val="dk1"/>
              </a:solidFill>
              <a:highlight>
                <a:srgbClr val="FFFFFF"/>
              </a:highlight>
            </a:endParaRPr>
          </a:p>
          <a:p>
            <a:pPr indent="0" lvl="0" marL="0" rtl="0" algn="l">
              <a:spcBef>
                <a:spcPts val="0"/>
              </a:spcBef>
              <a:spcAft>
                <a:spcPts val="0"/>
              </a:spcAft>
              <a:buNone/>
            </a:pPr>
            <a:r>
              <a:rPr b="1" lang="en" sz="1000">
                <a:solidFill>
                  <a:schemeClr val="dk1"/>
                </a:solidFill>
                <a:highlight>
                  <a:srgbClr val="FFFFFF"/>
                </a:highlight>
              </a:rPr>
              <a:t>Automation- </a:t>
            </a:r>
            <a:r>
              <a:rPr lang="en" sz="1000">
                <a:solidFill>
                  <a:srgbClr val="202124"/>
                </a:solidFill>
              </a:rPr>
              <a:t>The automation tools that pipedrive can provide Weee are </a:t>
            </a:r>
            <a:br>
              <a:rPr lang="en" sz="1000">
                <a:solidFill>
                  <a:srgbClr val="202124"/>
                </a:solidFill>
              </a:rPr>
            </a:br>
            <a:r>
              <a:rPr lang="en" sz="1000">
                <a:solidFill>
                  <a:srgbClr val="202124"/>
                </a:solidFill>
              </a:rPr>
              <a:t>AI sales assistant, Workflow automation and smart connect data.</a:t>
            </a:r>
            <a:br>
              <a:rPr lang="en" sz="1000">
                <a:solidFill>
                  <a:srgbClr val="202124"/>
                </a:solidFill>
              </a:rPr>
            </a:br>
            <a:r>
              <a:rPr lang="en" sz="1000">
                <a:solidFill>
                  <a:srgbClr val="202124"/>
                </a:solidFill>
                <a:highlight>
                  <a:srgbClr val="FFFFFF"/>
                </a:highlight>
              </a:rPr>
              <a:t>With Pipedrive, you can automate just about any step of your sales process. For example, you can trigger personalized email templates that go out whenever you create a deal, or move a deal along a pipeline stage, keeping leads warm while focusing on high-priority tasks. The AI-powered sales mentor further boosts the performance by providing personalized tips and recommending which Pipedrive features and app integrations can do the grunt work for you.</a:t>
            </a:r>
            <a:endParaRPr sz="1000">
              <a:solidFill>
                <a:srgbClr val="202124"/>
              </a:solidFill>
            </a:endParaRPr>
          </a:p>
          <a:p>
            <a:pPr indent="0" lvl="0" marL="0" rtl="0" algn="l">
              <a:spcBef>
                <a:spcPts val="0"/>
              </a:spcBef>
              <a:spcAft>
                <a:spcPts val="0"/>
              </a:spcAft>
              <a:buNone/>
            </a:pPr>
            <a:r>
              <a:rPr b="1" lang="en" sz="1000">
                <a:solidFill>
                  <a:schemeClr val="dk1"/>
                </a:solidFill>
                <a:highlight>
                  <a:srgbClr val="FFFFFF"/>
                </a:highlight>
              </a:rPr>
              <a:t>Implementation and Integration </a:t>
            </a:r>
            <a:endParaRPr b="1" sz="1000">
              <a:solidFill>
                <a:schemeClr val="dk1"/>
              </a:solidFill>
              <a:highlight>
                <a:srgbClr val="FFFFFF"/>
              </a:highlight>
            </a:endParaRPr>
          </a:p>
          <a:p>
            <a:pPr indent="0" lvl="0" marL="0" rtl="0" algn="l">
              <a:lnSpc>
                <a:spcPct val="107916"/>
              </a:lnSpc>
              <a:spcBef>
                <a:spcPts val="0"/>
              </a:spcBef>
              <a:spcAft>
                <a:spcPts val="0"/>
              </a:spcAft>
              <a:buNone/>
            </a:pPr>
            <a:r>
              <a:rPr lang="en" sz="1000">
                <a:solidFill>
                  <a:srgbClr val="202124"/>
                </a:solidFill>
              </a:rPr>
              <a:t>It is easy to use as it made with the focus for busy salespeople and therefore the implementation is fairly a swift process </a:t>
            </a:r>
            <a:endParaRPr sz="1000">
              <a:solidFill>
                <a:srgbClr val="202124"/>
              </a:solidFill>
            </a:endParaRPr>
          </a:p>
          <a:p>
            <a:pPr indent="0" lvl="0" marL="0" rtl="0" algn="l">
              <a:lnSpc>
                <a:spcPct val="107916"/>
              </a:lnSpc>
              <a:spcBef>
                <a:spcPts val="800"/>
              </a:spcBef>
              <a:spcAft>
                <a:spcPts val="0"/>
              </a:spcAft>
              <a:buNone/>
            </a:pPr>
            <a:r>
              <a:rPr lang="en" sz="1000">
                <a:solidFill>
                  <a:srgbClr val="202124"/>
                </a:solidFill>
                <a:highlight>
                  <a:srgbClr val="FAFBFC"/>
                </a:highlight>
              </a:rPr>
              <a:t>​​Pipedrive has ready-made integrations with, e.g., Google and Microsoft calendar, email, and contacts. You can also combine your favorite video conferencing software (Google Meet, Microsoft Teams, and Zoom). The Pipedrive marketplace also has more than 275 ready-made integrations. It has Good interface that allow  to build integrations with the applications the company use.</a:t>
            </a:r>
            <a:endParaRPr sz="1000">
              <a:solidFill>
                <a:srgbClr val="202124"/>
              </a:solidFill>
              <a:highlight>
                <a:srgbClr val="FAFBFC"/>
              </a:highlight>
            </a:endParaRPr>
          </a:p>
          <a:p>
            <a:pPr indent="0" lvl="0" marL="0" rtl="0" algn="l">
              <a:lnSpc>
                <a:spcPct val="107916"/>
              </a:lnSpc>
              <a:spcBef>
                <a:spcPts val="800"/>
              </a:spcBef>
              <a:spcAft>
                <a:spcPts val="0"/>
              </a:spcAft>
              <a:buNone/>
            </a:pPr>
            <a:r>
              <a:rPr lang="en" sz="1000">
                <a:solidFill>
                  <a:srgbClr val="202124"/>
                </a:solidFill>
              </a:rPr>
              <a:t> </a:t>
            </a:r>
            <a:r>
              <a:rPr b="1" lang="en" sz="1000">
                <a:solidFill>
                  <a:srgbClr val="202124"/>
                </a:solidFill>
              </a:rPr>
              <a:t>Future Friendly</a:t>
            </a:r>
            <a:r>
              <a:rPr lang="en" sz="1000">
                <a:solidFill>
                  <a:srgbClr val="202124"/>
                </a:solidFill>
              </a:rPr>
              <a:t> - </a:t>
            </a:r>
            <a:r>
              <a:rPr b="1" lang="en" sz="800">
                <a:solidFill>
                  <a:srgbClr val="202124"/>
                </a:solidFill>
              </a:rPr>
              <a:t>Lastly Pipedrive is viable in foreseeable future as it suffice some of the major problems which We is currently facing </a:t>
            </a:r>
            <a:endParaRPr b="1" sz="800">
              <a:solidFill>
                <a:srgbClr val="202124"/>
              </a:solidFill>
            </a:endParaRPr>
          </a:p>
          <a:p>
            <a:pPr indent="0" lvl="0" marL="0" rtl="0" algn="l">
              <a:lnSpc>
                <a:spcPct val="107916"/>
              </a:lnSpc>
              <a:spcBef>
                <a:spcPts val="800"/>
              </a:spcBef>
              <a:spcAft>
                <a:spcPts val="0"/>
              </a:spcAft>
              <a:buClr>
                <a:schemeClr val="dk1"/>
              </a:buClr>
              <a:buSzPts val="1100"/>
              <a:buFont typeface="Arial"/>
              <a:buNone/>
            </a:pPr>
            <a:r>
              <a:rPr lang="en" sz="1000">
                <a:solidFill>
                  <a:srgbClr val="202124"/>
                </a:solidFill>
              </a:rPr>
              <a:t>It also provides strong technical </a:t>
            </a:r>
            <a:r>
              <a:rPr lang="en" sz="1000">
                <a:solidFill>
                  <a:srgbClr val="202124"/>
                </a:solidFill>
              </a:rPr>
              <a:t>support</a:t>
            </a:r>
            <a:r>
              <a:rPr lang="en" sz="1000">
                <a:solidFill>
                  <a:srgbClr val="202124"/>
                </a:solidFill>
              </a:rPr>
              <a:t> as well as robust customer services 24*7. </a:t>
            </a:r>
            <a:endParaRPr sz="1000">
              <a:solidFill>
                <a:srgbClr val="202124"/>
              </a:solidFill>
            </a:endParaRPr>
          </a:p>
          <a:p>
            <a:pPr indent="0" lvl="0" marL="0" rtl="0" algn="l">
              <a:spcBef>
                <a:spcPts val="800"/>
              </a:spcBef>
              <a:spcAft>
                <a:spcPts val="0"/>
              </a:spcAft>
              <a:buNone/>
            </a:pPr>
            <a:r>
              <a:t/>
            </a:r>
            <a:endParaRPr sz="10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2d7873215a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2d7873215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-Next thing that Weee could also do is make changes or invest in their current CRM system.</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These could be adding advanced analytics or integration with other platform that provide better data visualization reports which will also save their employees time. Weee could also leverage data science inputs which will already do the predictive analysis .This in turn will improve its efficiency and help them take better decisions.</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Next change that Weee! could do is improve its automation tools which are AI powered and have better recommendation system which will make it more future friendly.</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And finally integrate customer information sheet which will help Weee to become more customer centric than order centric as this sheet will provide customers demographic information, their purchase history and their preferences.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These changes and added features will definitely be costly for Weee! Which could be almost three times its current cost. But in a longer run it will be profitable for the company as this will improve their efficiency and lead to better results and sales.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913592f750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913592f750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12b44ef87f1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12b44ef87f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2cc5dcd12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2cc5dcd12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2af241b341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2af241b341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12cc5dcd120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12cc5dcd120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12cc5dcd12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12cc5dcd12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a5858f0e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a5858f0e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a5858f0e0_2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a5858f0e0_2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91221dc742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91221dc742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2af241b34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2af241b34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3a94be16a3cc8b7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3a94be16a3cc8b7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2a5858f0e0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2a5858f0e0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94be16a3cc8b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94be16a3cc8b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57200" y="2444025"/>
            <a:ext cx="4101000" cy="1492500"/>
          </a:xfrm>
          <a:prstGeom prst="rect">
            <a:avLst/>
          </a:prstGeom>
        </p:spPr>
        <p:txBody>
          <a:bodyPr anchorCtr="0" anchor="b" bIns="91425" lIns="91425" spcFirstLastPara="1" rIns="91425" wrap="square" tIns="91425">
            <a:noAutofit/>
          </a:bodyPr>
          <a:lstStyle>
            <a:lvl1pPr lvl="0">
              <a:spcBef>
                <a:spcPts val="0"/>
              </a:spcBef>
              <a:spcAft>
                <a:spcPts val="0"/>
              </a:spcAft>
              <a:buSzPts val="4000"/>
              <a:buNone/>
              <a:defRPr sz="4000"/>
            </a:lvl1pPr>
            <a:lvl2pPr lvl="1"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2pPr>
            <a:lvl3pPr lvl="2"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3pPr>
            <a:lvl4pPr lvl="3"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4pPr>
            <a:lvl5pPr lvl="4"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5pPr>
            <a:lvl6pPr lvl="5"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6pPr>
            <a:lvl7pPr lvl="6"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7pPr>
            <a:lvl8pPr lvl="7"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8pPr>
            <a:lvl9pPr lvl="8" algn="ctr">
              <a:spcBef>
                <a:spcPts val="0"/>
              </a:spcBef>
              <a:spcAft>
                <a:spcPts val="0"/>
              </a:spcAft>
              <a:buSzPts val="4000"/>
              <a:buFont typeface="Fira Sans SemiBold"/>
              <a:buNone/>
              <a:defRPr sz="4000">
                <a:latin typeface="Fira Sans SemiBold"/>
                <a:ea typeface="Fira Sans SemiBold"/>
                <a:cs typeface="Fira Sans SemiBold"/>
                <a:sym typeface="Fira Sans SemiBold"/>
              </a:defRPr>
            </a:lvl9pPr>
          </a:lstStyle>
          <a:p/>
        </p:txBody>
      </p:sp>
      <p:sp>
        <p:nvSpPr>
          <p:cNvPr id="11" name="Google Shape;11;p2"/>
          <p:cNvSpPr txBox="1"/>
          <p:nvPr>
            <p:ph idx="1" type="subTitle"/>
          </p:nvPr>
        </p:nvSpPr>
        <p:spPr>
          <a:xfrm>
            <a:off x="457200" y="3973500"/>
            <a:ext cx="41010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457200" y="1106125"/>
            <a:ext cx="8229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457200" y="3152225"/>
            <a:ext cx="8229600" cy="13008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1600"/>
              </a:spcBef>
              <a:spcAft>
                <a:spcPts val="0"/>
              </a:spcAft>
              <a:buSzPts val="1200"/>
              <a:buChar char="○"/>
              <a:defRPr/>
            </a:lvl2pPr>
            <a:lvl3pPr indent="-304800" lvl="2" marL="1371600" algn="ctr">
              <a:spcBef>
                <a:spcPts val="1600"/>
              </a:spcBef>
              <a:spcAft>
                <a:spcPts val="0"/>
              </a:spcAft>
              <a:buSzPts val="1200"/>
              <a:buChar char="■"/>
              <a:defRPr/>
            </a:lvl3pPr>
            <a:lvl4pPr indent="-304800" lvl="3" marL="1828800" algn="ctr">
              <a:spcBef>
                <a:spcPts val="1600"/>
              </a:spcBef>
              <a:spcAft>
                <a:spcPts val="0"/>
              </a:spcAft>
              <a:buSzPts val="1200"/>
              <a:buChar char="●"/>
              <a:defRPr/>
            </a:lvl4pPr>
            <a:lvl5pPr indent="-304800" lvl="4" marL="2286000" algn="ctr">
              <a:spcBef>
                <a:spcPts val="1600"/>
              </a:spcBef>
              <a:spcAft>
                <a:spcPts val="0"/>
              </a:spcAft>
              <a:buSzPts val="1200"/>
              <a:buChar char="○"/>
              <a:defRPr/>
            </a:lvl5pPr>
            <a:lvl6pPr indent="-304800" lvl="5" marL="2743200" algn="ctr">
              <a:spcBef>
                <a:spcPts val="1600"/>
              </a:spcBef>
              <a:spcAft>
                <a:spcPts val="0"/>
              </a:spcAft>
              <a:buSzPts val="1200"/>
              <a:buChar char="■"/>
              <a:defRPr/>
            </a:lvl6pPr>
            <a:lvl7pPr indent="-304800" lvl="6" marL="3200400" algn="ctr">
              <a:spcBef>
                <a:spcPts val="1600"/>
              </a:spcBef>
              <a:spcAft>
                <a:spcPts val="0"/>
              </a:spcAft>
              <a:buSzPts val="1200"/>
              <a:buChar char="●"/>
              <a:defRPr/>
            </a:lvl7pPr>
            <a:lvl8pPr indent="-304800" lvl="7" marL="3657600" algn="ctr">
              <a:spcBef>
                <a:spcPts val="1600"/>
              </a:spcBef>
              <a:spcAft>
                <a:spcPts val="0"/>
              </a:spcAft>
              <a:buSzPts val="1200"/>
              <a:buChar char="○"/>
              <a:defRPr/>
            </a:lvl8pPr>
            <a:lvl9pPr indent="-304800" lvl="8" marL="4114800" algn="ctr">
              <a:spcBef>
                <a:spcPts val="1600"/>
              </a:spcBef>
              <a:spcAft>
                <a:spcPts val="1600"/>
              </a:spcAft>
              <a:buSzPts val="12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57200" y="2150850"/>
            <a:ext cx="8229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457200" y="1397625"/>
            <a:ext cx="8229600" cy="3368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457200" y="1152475"/>
            <a:ext cx="3854400" cy="3613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4" name="Google Shape;24;p5"/>
          <p:cNvSpPr txBox="1"/>
          <p:nvPr>
            <p:ph idx="2" type="body"/>
          </p:nvPr>
        </p:nvSpPr>
        <p:spPr>
          <a:xfrm>
            <a:off x="4832400" y="1152475"/>
            <a:ext cx="3854400" cy="3613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dk1"/>
                </a:solidFill>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57200" y="377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457200" y="1398750"/>
            <a:ext cx="2808000" cy="3367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57200" y="377400"/>
            <a:ext cx="6400800" cy="4388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457200" y="1023075"/>
            <a:ext cx="38370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473700" y="2803075"/>
            <a:ext cx="38370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1600"/>
              </a:spcBef>
              <a:spcAft>
                <a:spcPts val="0"/>
              </a:spcAft>
              <a:buSzPts val="1200"/>
              <a:buChar char="○"/>
              <a:defRPr/>
            </a:lvl2pPr>
            <a:lvl3pPr indent="-304800" lvl="2" marL="1371600">
              <a:spcBef>
                <a:spcPts val="1600"/>
              </a:spcBef>
              <a:spcAft>
                <a:spcPts val="0"/>
              </a:spcAft>
              <a:buSzPts val="1200"/>
              <a:buChar char="■"/>
              <a:defRPr/>
            </a:lvl3pPr>
            <a:lvl4pPr indent="-304800" lvl="3" marL="1828800">
              <a:spcBef>
                <a:spcPts val="1600"/>
              </a:spcBef>
              <a:spcAft>
                <a:spcPts val="0"/>
              </a:spcAft>
              <a:buSzPts val="1200"/>
              <a:buChar char="●"/>
              <a:defRPr/>
            </a:lvl4pPr>
            <a:lvl5pPr indent="-304800" lvl="4" marL="2286000">
              <a:spcBef>
                <a:spcPts val="1600"/>
              </a:spcBef>
              <a:spcAft>
                <a:spcPts val="0"/>
              </a:spcAft>
              <a:buSzPts val="1200"/>
              <a:buChar char="○"/>
              <a:defRPr/>
            </a:lvl5pPr>
            <a:lvl6pPr indent="-304800" lvl="5" marL="2743200">
              <a:spcBef>
                <a:spcPts val="1600"/>
              </a:spcBef>
              <a:spcAft>
                <a:spcPts val="0"/>
              </a:spcAft>
              <a:buSzPts val="1200"/>
              <a:buChar char="■"/>
              <a:defRPr/>
            </a:lvl6pPr>
            <a:lvl7pPr indent="-304800" lvl="6" marL="3200400">
              <a:spcBef>
                <a:spcPts val="1600"/>
              </a:spcBef>
              <a:spcAft>
                <a:spcPts val="0"/>
              </a:spcAft>
              <a:buSzPts val="1200"/>
              <a:buChar char="●"/>
              <a:defRPr/>
            </a:lvl7pPr>
            <a:lvl8pPr indent="-304800" lvl="7" marL="3657600">
              <a:spcBef>
                <a:spcPts val="1600"/>
              </a:spcBef>
              <a:spcAft>
                <a:spcPts val="0"/>
              </a:spcAft>
              <a:buSzPts val="1200"/>
              <a:buChar char="○"/>
              <a:defRPr/>
            </a:lvl8pPr>
            <a:lvl9pPr indent="-304800" lvl="8" marL="4114800">
              <a:spcBef>
                <a:spcPts val="1600"/>
              </a:spcBef>
              <a:spcAft>
                <a:spcPts val="1600"/>
              </a:spcAft>
              <a:buSzPts val="12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457200" y="4161000"/>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377400"/>
            <a:ext cx="8229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1pPr>
            <a:lvl2pPr lvl="1">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2pPr>
            <a:lvl3pPr lvl="2">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3pPr>
            <a:lvl4pPr lvl="3">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4pPr>
            <a:lvl5pPr lvl="4">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5pPr>
            <a:lvl6pPr lvl="5">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6pPr>
            <a:lvl7pPr lvl="6">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7pPr>
            <a:lvl8pPr lvl="7">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8pPr>
            <a:lvl9pPr lvl="8">
              <a:spcBef>
                <a:spcPts val="0"/>
              </a:spcBef>
              <a:spcAft>
                <a:spcPts val="0"/>
              </a:spcAft>
              <a:buSzPts val="2800"/>
              <a:buFont typeface="Fira Sans Extra Condensed Medium"/>
              <a:buNone/>
              <a:defRPr sz="2800">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457200" y="1397625"/>
            <a:ext cx="8229600" cy="33684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SzPts val="1200"/>
              <a:buFont typeface="Fira Sans"/>
              <a:buChar char="●"/>
              <a:defRPr sz="1200">
                <a:latin typeface="Fira Sans"/>
                <a:ea typeface="Fira Sans"/>
                <a:cs typeface="Fira Sans"/>
                <a:sym typeface="Fira Sans"/>
              </a:defRPr>
            </a:lvl1pPr>
            <a:lvl2pPr indent="-304800" lvl="1" marL="914400">
              <a:lnSpc>
                <a:spcPct val="115000"/>
              </a:lnSpc>
              <a:spcBef>
                <a:spcPts val="1600"/>
              </a:spcBef>
              <a:spcAft>
                <a:spcPts val="0"/>
              </a:spcAft>
              <a:buSzPts val="1200"/>
              <a:buFont typeface="Fira Sans"/>
              <a:buChar char="○"/>
              <a:defRPr sz="1200">
                <a:latin typeface="Fira Sans"/>
                <a:ea typeface="Fira Sans"/>
                <a:cs typeface="Fira Sans"/>
                <a:sym typeface="Fira Sans"/>
              </a:defRPr>
            </a:lvl2pPr>
            <a:lvl3pPr indent="-304800" lvl="2" marL="1371600">
              <a:lnSpc>
                <a:spcPct val="115000"/>
              </a:lnSpc>
              <a:spcBef>
                <a:spcPts val="1600"/>
              </a:spcBef>
              <a:spcAft>
                <a:spcPts val="0"/>
              </a:spcAft>
              <a:buSzPts val="1200"/>
              <a:buFont typeface="Fira Sans"/>
              <a:buChar char="■"/>
              <a:defRPr sz="1200">
                <a:latin typeface="Fira Sans"/>
                <a:ea typeface="Fira Sans"/>
                <a:cs typeface="Fira Sans"/>
                <a:sym typeface="Fira Sans"/>
              </a:defRPr>
            </a:lvl3pPr>
            <a:lvl4pPr indent="-304800" lvl="3" marL="1828800">
              <a:lnSpc>
                <a:spcPct val="115000"/>
              </a:lnSpc>
              <a:spcBef>
                <a:spcPts val="1600"/>
              </a:spcBef>
              <a:spcAft>
                <a:spcPts val="0"/>
              </a:spcAft>
              <a:buSzPts val="1200"/>
              <a:buFont typeface="Fira Sans"/>
              <a:buChar char="●"/>
              <a:defRPr sz="1200">
                <a:latin typeface="Fira Sans"/>
                <a:ea typeface="Fira Sans"/>
                <a:cs typeface="Fira Sans"/>
                <a:sym typeface="Fira Sans"/>
              </a:defRPr>
            </a:lvl4pPr>
            <a:lvl5pPr indent="-304800" lvl="4" marL="2286000">
              <a:lnSpc>
                <a:spcPct val="115000"/>
              </a:lnSpc>
              <a:spcBef>
                <a:spcPts val="1600"/>
              </a:spcBef>
              <a:spcAft>
                <a:spcPts val="0"/>
              </a:spcAft>
              <a:buSzPts val="1200"/>
              <a:buFont typeface="Fira Sans"/>
              <a:buChar char="○"/>
              <a:defRPr sz="1200">
                <a:latin typeface="Fira Sans"/>
                <a:ea typeface="Fira Sans"/>
                <a:cs typeface="Fira Sans"/>
                <a:sym typeface="Fira Sans"/>
              </a:defRPr>
            </a:lvl5pPr>
            <a:lvl6pPr indent="-304800" lvl="5" marL="2743200">
              <a:lnSpc>
                <a:spcPct val="115000"/>
              </a:lnSpc>
              <a:spcBef>
                <a:spcPts val="1600"/>
              </a:spcBef>
              <a:spcAft>
                <a:spcPts val="0"/>
              </a:spcAft>
              <a:buSzPts val="1200"/>
              <a:buFont typeface="Fira Sans"/>
              <a:buChar char="■"/>
              <a:defRPr sz="1200">
                <a:latin typeface="Fira Sans"/>
                <a:ea typeface="Fira Sans"/>
                <a:cs typeface="Fira Sans"/>
                <a:sym typeface="Fira Sans"/>
              </a:defRPr>
            </a:lvl6pPr>
            <a:lvl7pPr indent="-304800" lvl="6" marL="3200400">
              <a:lnSpc>
                <a:spcPct val="115000"/>
              </a:lnSpc>
              <a:spcBef>
                <a:spcPts val="1600"/>
              </a:spcBef>
              <a:spcAft>
                <a:spcPts val="0"/>
              </a:spcAft>
              <a:buSzPts val="1200"/>
              <a:buFont typeface="Fira Sans"/>
              <a:buChar char="●"/>
              <a:defRPr sz="1200">
                <a:latin typeface="Fira Sans"/>
                <a:ea typeface="Fira Sans"/>
                <a:cs typeface="Fira Sans"/>
                <a:sym typeface="Fira Sans"/>
              </a:defRPr>
            </a:lvl7pPr>
            <a:lvl8pPr indent="-304800" lvl="7" marL="3657600">
              <a:lnSpc>
                <a:spcPct val="115000"/>
              </a:lnSpc>
              <a:spcBef>
                <a:spcPts val="1600"/>
              </a:spcBef>
              <a:spcAft>
                <a:spcPts val="0"/>
              </a:spcAft>
              <a:buSzPts val="1200"/>
              <a:buFont typeface="Fira Sans"/>
              <a:buChar char="○"/>
              <a:defRPr sz="1200">
                <a:latin typeface="Fira Sans"/>
                <a:ea typeface="Fira Sans"/>
                <a:cs typeface="Fira Sans"/>
                <a:sym typeface="Fira Sans"/>
              </a:defRPr>
            </a:lvl8pPr>
            <a:lvl9pPr indent="-304800" lvl="8" marL="4114800">
              <a:lnSpc>
                <a:spcPct val="115000"/>
              </a:lnSpc>
              <a:spcBef>
                <a:spcPts val="1600"/>
              </a:spcBef>
              <a:spcAft>
                <a:spcPts val="1600"/>
              </a:spcAft>
              <a:buSzPts val="1200"/>
              <a:buFont typeface="Fira Sans"/>
              <a:buChar char="■"/>
              <a:defRPr sz="1200">
                <a:latin typeface="Fira Sans"/>
                <a:ea typeface="Fira Sans"/>
                <a:cs typeface="Fira Sans"/>
                <a:sym typeface="Fira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38">
          <p15:clr>
            <a:srgbClr val="EA4335"/>
          </p15:clr>
        </p15:guide>
        <p15:guide id="2" pos="288">
          <p15:clr>
            <a:srgbClr val="EA4335"/>
          </p15:clr>
        </p15:guide>
        <p15:guide id="3" pos="5472">
          <p15:clr>
            <a:srgbClr val="EA4335"/>
          </p15:clr>
        </p15:guide>
        <p15:guide id="4" orient="horz" pos="3002">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 Id="rId5" Type="http://schemas.openxmlformats.org/officeDocument/2006/relationships/image" Target="../media/image2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18.jpg"/><Relationship Id="rId5" Type="http://schemas.openxmlformats.org/officeDocument/2006/relationships/image" Target="../media/image16.jpg"/><Relationship Id="rId6" Type="http://schemas.openxmlformats.org/officeDocument/2006/relationships/image" Target="../media/image19.jpg"/><Relationship Id="rId7" Type="http://schemas.openxmlformats.org/officeDocument/2006/relationships/image" Target="../media/image24.jpg"/><Relationship Id="rId8"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0.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3.png"/><Relationship Id="rId8"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1.png"/><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2.jpg"/><Relationship Id="rId5"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3.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4.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457200" y="2444025"/>
            <a:ext cx="6977100" cy="1492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800"/>
              <a:t>Weee! Are the Champion</a:t>
            </a:r>
            <a:endParaRPr sz="4800"/>
          </a:p>
        </p:txBody>
      </p:sp>
      <p:sp>
        <p:nvSpPr>
          <p:cNvPr id="55" name="Google Shape;55;p13"/>
          <p:cNvSpPr txBox="1"/>
          <p:nvPr>
            <p:ph idx="1" type="subTitle"/>
          </p:nvPr>
        </p:nvSpPr>
        <p:spPr>
          <a:xfrm>
            <a:off x="533400" y="3973500"/>
            <a:ext cx="63633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300">
                <a:latin typeface="Fira Sans Extra Condensed"/>
                <a:ea typeface="Fira Sans Extra Condensed"/>
                <a:cs typeface="Fira Sans Extra Condensed"/>
                <a:sym typeface="Fira Sans Extra Condensed"/>
              </a:rPr>
              <a:t>Team 2:  </a:t>
            </a:r>
            <a:r>
              <a:rPr lang="en" sz="1300">
                <a:solidFill>
                  <a:schemeClr val="dk1"/>
                </a:solidFill>
                <a:latin typeface="Times New Roman"/>
                <a:ea typeface="Times New Roman"/>
                <a:cs typeface="Times New Roman"/>
                <a:sym typeface="Times New Roman"/>
              </a:rPr>
              <a:t>Sarah Chen; Gemma Liang; Lillian Xie; </a:t>
            </a:r>
            <a:endParaRPr sz="1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 sz="1300">
                <a:solidFill>
                  <a:schemeClr val="dk1"/>
                </a:solidFill>
                <a:latin typeface="Times New Roman"/>
                <a:ea typeface="Times New Roman"/>
                <a:cs typeface="Times New Roman"/>
                <a:sym typeface="Times New Roman"/>
              </a:rPr>
              <a:t>Haoxiong Qin; Pariya Pusayapaibul; Rajshree Bagadia</a:t>
            </a:r>
            <a:endParaRPr sz="1300">
              <a:solidFill>
                <a:schemeClr val="dk1"/>
              </a:solidFill>
              <a:latin typeface="Times New Roman"/>
              <a:ea typeface="Times New Roman"/>
              <a:cs typeface="Times New Roman"/>
              <a:sym typeface="Times New Roman"/>
            </a:endParaRPr>
          </a:p>
          <a:p>
            <a:pPr indent="0" lvl="0" marL="0" rtl="0" algn="l">
              <a:spcBef>
                <a:spcPts val="1000"/>
              </a:spcBef>
              <a:spcAft>
                <a:spcPts val="0"/>
              </a:spcAft>
              <a:buNone/>
            </a:pPr>
            <a:r>
              <a:t/>
            </a:r>
            <a:endParaRPr b="1" sz="1300">
              <a:latin typeface="Fira Sans Extra Condensed"/>
              <a:ea typeface="Fira Sans Extra Condensed"/>
              <a:cs typeface="Fira Sans Extra Condensed"/>
              <a:sym typeface="Fira Sans Extra Condensed"/>
            </a:endParaRPr>
          </a:p>
        </p:txBody>
      </p:sp>
      <p:sp>
        <p:nvSpPr>
          <p:cNvPr id="56" name="Google Shape;56;p13"/>
          <p:cNvSpPr/>
          <p:nvPr/>
        </p:nvSpPr>
        <p:spPr>
          <a:xfrm>
            <a:off x="7217793" y="1524308"/>
            <a:ext cx="77728" cy="60440"/>
          </a:xfrm>
          <a:custGeom>
            <a:rect b="b" l="l" r="r" t="t"/>
            <a:pathLst>
              <a:path extrusionOk="0" h="1405" w="1807">
                <a:moveTo>
                  <a:pt x="807" y="1"/>
                </a:moveTo>
                <a:cubicBezTo>
                  <a:pt x="0" y="1"/>
                  <a:pt x="0" y="1404"/>
                  <a:pt x="807" y="1404"/>
                </a:cubicBezTo>
                <a:cubicBezTo>
                  <a:pt x="1807" y="1404"/>
                  <a:pt x="1807"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7364869" y="1428552"/>
            <a:ext cx="78459" cy="61128"/>
          </a:xfrm>
          <a:custGeom>
            <a:rect b="b" l="l" r="r" t="t"/>
            <a:pathLst>
              <a:path extrusionOk="0" h="1421" w="1824">
                <a:moveTo>
                  <a:pt x="807" y="1"/>
                </a:moveTo>
                <a:cubicBezTo>
                  <a:pt x="1" y="1"/>
                  <a:pt x="1"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7026970" y="1376544"/>
            <a:ext cx="69426" cy="61085"/>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8796347" y="2287606"/>
            <a:ext cx="77771" cy="52094"/>
          </a:xfrm>
          <a:custGeom>
            <a:rect b="b" l="l" r="r" t="t"/>
            <a:pathLst>
              <a:path extrusionOk="0" h="1211"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8943465" y="2174471"/>
            <a:ext cx="78459" cy="61128"/>
          </a:xfrm>
          <a:custGeom>
            <a:rect b="b" l="l" r="r" t="t"/>
            <a:pathLst>
              <a:path extrusionOk="0" h="1421" w="1824">
                <a:moveTo>
                  <a:pt x="807" y="1"/>
                </a:moveTo>
                <a:cubicBezTo>
                  <a:pt x="0" y="1"/>
                  <a:pt x="0"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8952499" y="2382674"/>
            <a:ext cx="77728" cy="61085"/>
          </a:xfrm>
          <a:custGeom>
            <a:rect b="b" l="l" r="r" t="t"/>
            <a:pathLst>
              <a:path extrusionOk="0" h="1420" w="1807">
                <a:moveTo>
                  <a:pt x="807" y="0"/>
                </a:moveTo>
                <a:cubicBezTo>
                  <a:pt x="0" y="0"/>
                  <a:pt x="0" y="1420"/>
                  <a:pt x="807" y="1420"/>
                </a:cubicBezTo>
                <a:cubicBezTo>
                  <a:pt x="1807" y="1420"/>
                  <a:pt x="1807"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5664878" y="3614301"/>
            <a:ext cx="69426" cy="52094"/>
          </a:xfrm>
          <a:custGeom>
            <a:rect b="b" l="l" r="r" t="t"/>
            <a:pathLst>
              <a:path extrusionOk="0" h="1211" w="1614">
                <a:moveTo>
                  <a:pt x="807" y="1"/>
                </a:moveTo>
                <a:cubicBezTo>
                  <a:pt x="0" y="1"/>
                  <a:pt x="0" y="1210"/>
                  <a:pt x="807" y="1210"/>
                </a:cubicBezTo>
                <a:cubicBezTo>
                  <a:pt x="1613" y="121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5500424" y="3284702"/>
            <a:ext cx="69426" cy="61128"/>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5326937" y="3675385"/>
            <a:ext cx="77771" cy="52051"/>
          </a:xfrm>
          <a:custGeom>
            <a:rect b="b" l="l" r="r" t="t"/>
            <a:pathLst>
              <a:path extrusionOk="0" h="1210"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6011811" y="3770410"/>
            <a:ext cx="69426" cy="61128"/>
          </a:xfrm>
          <a:custGeom>
            <a:rect b="b" l="l" r="r" t="t"/>
            <a:pathLst>
              <a:path extrusionOk="0" h="1421" w="1614">
                <a:moveTo>
                  <a:pt x="807" y="1"/>
                </a:moveTo>
                <a:cubicBezTo>
                  <a:pt x="1" y="1"/>
                  <a:pt x="1" y="1420"/>
                  <a:pt x="807" y="1420"/>
                </a:cubicBezTo>
                <a:cubicBezTo>
                  <a:pt x="1614" y="1420"/>
                  <a:pt x="1614"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708584" y="3467182"/>
            <a:ext cx="60393" cy="52094"/>
          </a:xfrm>
          <a:custGeom>
            <a:rect b="b" l="l" r="r" t="t"/>
            <a:pathLst>
              <a:path extrusionOk="0" h="1211" w="1404">
                <a:moveTo>
                  <a:pt x="597" y="1"/>
                </a:moveTo>
                <a:cubicBezTo>
                  <a:pt x="194" y="1"/>
                  <a:pt x="1" y="194"/>
                  <a:pt x="1" y="598"/>
                </a:cubicBezTo>
                <a:cubicBezTo>
                  <a:pt x="1" y="1001"/>
                  <a:pt x="194" y="1211"/>
                  <a:pt x="597" y="1211"/>
                </a:cubicBezTo>
                <a:lnTo>
                  <a:pt x="807" y="1211"/>
                </a:lnTo>
                <a:cubicBezTo>
                  <a:pt x="1210" y="1211"/>
                  <a:pt x="1404" y="1001"/>
                  <a:pt x="1404" y="598"/>
                </a:cubicBezTo>
                <a:cubicBezTo>
                  <a:pt x="1404" y="194"/>
                  <a:pt x="1210"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248560" y="1923293"/>
            <a:ext cx="78416" cy="60440"/>
          </a:xfrm>
          <a:custGeom>
            <a:rect b="b" l="l" r="r" t="t"/>
            <a:pathLst>
              <a:path extrusionOk="0" h="1405" w="1823">
                <a:moveTo>
                  <a:pt x="1016" y="1"/>
                </a:moveTo>
                <a:cubicBezTo>
                  <a:pt x="0" y="1"/>
                  <a:pt x="0" y="1404"/>
                  <a:pt x="1016" y="1404"/>
                </a:cubicBezTo>
                <a:cubicBezTo>
                  <a:pt x="1823" y="1404"/>
                  <a:pt x="1823" y="1"/>
                  <a:pt x="1016"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127122" y="2096781"/>
            <a:ext cx="78459" cy="60397"/>
          </a:xfrm>
          <a:custGeom>
            <a:rect b="b" l="l" r="r" t="t"/>
            <a:pathLst>
              <a:path extrusionOk="0" h="1404" w="1824">
                <a:moveTo>
                  <a:pt x="807" y="0"/>
                </a:moveTo>
                <a:cubicBezTo>
                  <a:pt x="0" y="0"/>
                  <a:pt x="0" y="1404"/>
                  <a:pt x="807" y="1404"/>
                </a:cubicBezTo>
                <a:cubicBezTo>
                  <a:pt x="1823" y="1404"/>
                  <a:pt x="182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292265" y="2261236"/>
            <a:ext cx="69426" cy="61085"/>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7096356" y="353035"/>
            <a:ext cx="69426" cy="61128"/>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7260811" y="526523"/>
            <a:ext cx="78416" cy="61085"/>
          </a:xfrm>
          <a:custGeom>
            <a:rect b="b" l="l" r="r" t="t"/>
            <a:pathLst>
              <a:path extrusionOk="0" h="1420" w="1823">
                <a:moveTo>
                  <a:pt x="1016" y="0"/>
                </a:moveTo>
                <a:cubicBezTo>
                  <a:pt x="0" y="0"/>
                  <a:pt x="0" y="1420"/>
                  <a:pt x="1016" y="1420"/>
                </a:cubicBezTo>
                <a:cubicBezTo>
                  <a:pt x="1823" y="1420"/>
                  <a:pt x="1823" y="0"/>
                  <a:pt x="1016"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8813683" y="3623334"/>
            <a:ext cx="77771" cy="60397"/>
          </a:xfrm>
          <a:custGeom>
            <a:rect b="b" l="l" r="r" t="t"/>
            <a:pathLst>
              <a:path extrusionOk="0" h="1404" w="1808">
                <a:moveTo>
                  <a:pt x="807" y="0"/>
                </a:moveTo>
                <a:cubicBezTo>
                  <a:pt x="1" y="0"/>
                  <a:pt x="1" y="1404"/>
                  <a:pt x="807" y="1404"/>
                </a:cubicBezTo>
                <a:cubicBezTo>
                  <a:pt x="1808" y="1404"/>
                  <a:pt x="1808"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8952499" y="3406140"/>
            <a:ext cx="60393" cy="69430"/>
          </a:xfrm>
          <a:custGeom>
            <a:rect b="b" l="l" r="r" t="t"/>
            <a:pathLst>
              <a:path extrusionOk="0" h="1614" w="1404">
                <a:moveTo>
                  <a:pt x="597" y="0"/>
                </a:moveTo>
                <a:cubicBezTo>
                  <a:pt x="403" y="0"/>
                  <a:pt x="0" y="404"/>
                  <a:pt x="0" y="807"/>
                </a:cubicBezTo>
                <a:lnTo>
                  <a:pt x="0" y="1017"/>
                </a:lnTo>
                <a:cubicBezTo>
                  <a:pt x="0" y="1420"/>
                  <a:pt x="403" y="1613"/>
                  <a:pt x="597" y="1613"/>
                </a:cubicBezTo>
                <a:cubicBezTo>
                  <a:pt x="1000" y="1613"/>
                  <a:pt x="1403" y="1420"/>
                  <a:pt x="1403" y="1017"/>
                </a:cubicBezTo>
                <a:lnTo>
                  <a:pt x="1403" y="807"/>
                </a:lnTo>
                <a:cubicBezTo>
                  <a:pt x="1403" y="404"/>
                  <a:pt x="1000" y="0"/>
                  <a:pt x="59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9004506" y="2798995"/>
            <a:ext cx="34756" cy="26413"/>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8865733" y="2469397"/>
            <a:ext cx="34756" cy="26413"/>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8266936" y="2010059"/>
            <a:ext cx="43746" cy="34715"/>
          </a:xfrm>
          <a:custGeom>
            <a:rect b="b" l="l" r="r" t="t"/>
            <a:pathLst>
              <a:path extrusionOk="0" h="807" w="1017">
                <a:moveTo>
                  <a:pt x="403" y="0"/>
                </a:moveTo>
                <a:cubicBezTo>
                  <a:pt x="0" y="0"/>
                  <a:pt x="0" y="807"/>
                  <a:pt x="403" y="807"/>
                </a:cubicBezTo>
                <a:cubicBezTo>
                  <a:pt x="1016" y="807"/>
                  <a:pt x="1016"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6219970" y="3770410"/>
            <a:ext cx="43746" cy="26413"/>
          </a:xfrm>
          <a:custGeom>
            <a:rect b="b" l="l" r="r" t="t"/>
            <a:pathLst>
              <a:path extrusionOk="0" h="614" w="1017">
                <a:moveTo>
                  <a:pt x="404" y="1"/>
                </a:moveTo>
                <a:cubicBezTo>
                  <a:pt x="1" y="1"/>
                  <a:pt x="1" y="614"/>
                  <a:pt x="404" y="614"/>
                </a:cubicBezTo>
                <a:lnTo>
                  <a:pt x="614" y="614"/>
                </a:lnTo>
                <a:cubicBezTo>
                  <a:pt x="1017" y="614"/>
                  <a:pt x="1017" y="1"/>
                  <a:pt x="61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986130" y="3471526"/>
            <a:ext cx="25723" cy="34414"/>
          </a:xfrm>
          <a:custGeom>
            <a:rect b="b" l="l" r="r" t="t"/>
            <a:pathLst>
              <a:path extrusionOk="0" h="800" w="598">
                <a:moveTo>
                  <a:pt x="299" y="1"/>
                </a:moveTo>
                <a:cubicBezTo>
                  <a:pt x="150" y="1"/>
                  <a:pt x="1" y="102"/>
                  <a:pt x="1" y="303"/>
                </a:cubicBezTo>
                <a:lnTo>
                  <a:pt x="1" y="497"/>
                </a:lnTo>
                <a:cubicBezTo>
                  <a:pt x="1" y="698"/>
                  <a:pt x="150" y="799"/>
                  <a:pt x="299" y="799"/>
                </a:cubicBezTo>
                <a:cubicBezTo>
                  <a:pt x="448" y="799"/>
                  <a:pt x="598" y="698"/>
                  <a:pt x="598" y="497"/>
                </a:cubicBezTo>
                <a:lnTo>
                  <a:pt x="598" y="303"/>
                </a:lnTo>
                <a:cubicBezTo>
                  <a:pt x="598" y="102"/>
                  <a:pt x="448" y="1"/>
                  <a:pt x="299"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760634" y="3822461"/>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6861828" y="1194710"/>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7200415" y="1316148"/>
            <a:ext cx="34756" cy="34758"/>
          </a:xfrm>
          <a:custGeom>
            <a:rect b="b" l="l" r="r" t="t"/>
            <a:pathLst>
              <a:path extrusionOk="0" h="808" w="808">
                <a:moveTo>
                  <a:pt x="404" y="1"/>
                </a:moveTo>
                <a:cubicBezTo>
                  <a:pt x="1" y="1"/>
                  <a:pt x="1"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7391238" y="314362"/>
            <a:ext cx="25723" cy="34371"/>
          </a:xfrm>
          <a:custGeom>
            <a:rect b="b" l="l" r="r" t="t"/>
            <a:pathLst>
              <a:path extrusionOk="0" h="799" w="598">
                <a:moveTo>
                  <a:pt x="299" y="0"/>
                </a:moveTo>
                <a:cubicBezTo>
                  <a:pt x="150" y="0"/>
                  <a:pt x="1" y="101"/>
                  <a:pt x="1" y="303"/>
                </a:cubicBezTo>
                <a:lnTo>
                  <a:pt x="1" y="496"/>
                </a:lnTo>
                <a:cubicBezTo>
                  <a:pt x="1" y="698"/>
                  <a:pt x="150" y="799"/>
                  <a:pt x="299" y="799"/>
                </a:cubicBezTo>
                <a:cubicBezTo>
                  <a:pt x="448" y="799"/>
                  <a:pt x="598" y="698"/>
                  <a:pt x="598" y="496"/>
                </a:cubicBezTo>
                <a:lnTo>
                  <a:pt x="598" y="303"/>
                </a:lnTo>
                <a:cubicBezTo>
                  <a:pt x="598" y="101"/>
                  <a:pt x="448" y="0"/>
                  <a:pt x="299"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7009634" y="552893"/>
            <a:ext cx="34713" cy="34715"/>
          </a:xfrm>
          <a:custGeom>
            <a:rect b="b" l="l" r="r" t="t"/>
            <a:pathLst>
              <a:path extrusionOk="0" h="807" w="807">
                <a:moveTo>
                  <a:pt x="403" y="0"/>
                </a:moveTo>
                <a:cubicBezTo>
                  <a:pt x="0" y="0"/>
                  <a:pt x="0" y="807"/>
                  <a:pt x="403" y="807"/>
                </a:cubicBezTo>
                <a:cubicBezTo>
                  <a:pt x="807" y="807"/>
                  <a:pt x="807"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5084105" y="1879587"/>
            <a:ext cx="43058" cy="34758"/>
          </a:xfrm>
          <a:custGeom>
            <a:rect b="b" l="l" r="r" t="t"/>
            <a:pathLst>
              <a:path extrusionOk="0" h="808" w="1001">
                <a:moveTo>
                  <a:pt x="404" y="1"/>
                </a:moveTo>
                <a:cubicBezTo>
                  <a:pt x="0" y="1"/>
                  <a:pt x="0" y="807"/>
                  <a:pt x="404" y="807"/>
                </a:cubicBezTo>
                <a:cubicBezTo>
                  <a:pt x="1000" y="807"/>
                  <a:pt x="1000"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5335282" y="2157135"/>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8284272" y="603696"/>
            <a:ext cx="572487" cy="711983"/>
          </a:xfrm>
          <a:custGeom>
            <a:rect b="b" l="l" r="r" t="t"/>
            <a:pathLst>
              <a:path extrusionOk="0" h="16551" w="13309">
                <a:moveTo>
                  <a:pt x="8028" y="1"/>
                </a:moveTo>
                <a:cubicBezTo>
                  <a:pt x="7979" y="1"/>
                  <a:pt x="7927" y="10"/>
                  <a:pt x="7872" y="29"/>
                </a:cubicBezTo>
                <a:cubicBezTo>
                  <a:pt x="4436" y="1029"/>
                  <a:pt x="1823" y="3658"/>
                  <a:pt x="807" y="7288"/>
                </a:cubicBezTo>
                <a:cubicBezTo>
                  <a:pt x="0" y="10111"/>
                  <a:pt x="210" y="14950"/>
                  <a:pt x="3630" y="16159"/>
                </a:cubicBezTo>
                <a:cubicBezTo>
                  <a:pt x="4290" y="16429"/>
                  <a:pt x="4950" y="16551"/>
                  <a:pt x="5595" y="16551"/>
                </a:cubicBezTo>
                <a:cubicBezTo>
                  <a:pt x="8306" y="16551"/>
                  <a:pt x="10758" y="14407"/>
                  <a:pt x="11905" y="12127"/>
                </a:cubicBezTo>
                <a:cubicBezTo>
                  <a:pt x="12711" y="10514"/>
                  <a:pt x="13308" y="8691"/>
                  <a:pt x="13308" y="7078"/>
                </a:cubicBezTo>
                <a:cubicBezTo>
                  <a:pt x="13114" y="4868"/>
                  <a:pt x="12308" y="2852"/>
                  <a:pt x="11501" y="1029"/>
                </a:cubicBezTo>
                <a:cubicBezTo>
                  <a:pt x="11414" y="779"/>
                  <a:pt x="11187" y="668"/>
                  <a:pt x="10968" y="668"/>
                </a:cubicBezTo>
                <a:cubicBezTo>
                  <a:pt x="10664" y="668"/>
                  <a:pt x="10373" y="882"/>
                  <a:pt x="10485" y="1239"/>
                </a:cubicBezTo>
                <a:cubicBezTo>
                  <a:pt x="11695" y="4255"/>
                  <a:pt x="12905" y="7078"/>
                  <a:pt x="11695" y="10304"/>
                </a:cubicBezTo>
                <a:cubicBezTo>
                  <a:pt x="10779" y="12713"/>
                  <a:pt x="8333" y="15622"/>
                  <a:pt x="5449" y="15622"/>
                </a:cubicBezTo>
                <a:cubicBezTo>
                  <a:pt x="5185" y="15622"/>
                  <a:pt x="4917" y="15598"/>
                  <a:pt x="4646" y="15546"/>
                </a:cubicBezTo>
                <a:cubicBezTo>
                  <a:pt x="1210" y="14740"/>
                  <a:pt x="1017" y="9901"/>
                  <a:pt x="1823" y="7288"/>
                </a:cubicBezTo>
                <a:cubicBezTo>
                  <a:pt x="2823" y="4255"/>
                  <a:pt x="5049" y="2045"/>
                  <a:pt x="8066" y="1029"/>
                </a:cubicBezTo>
                <a:cubicBezTo>
                  <a:pt x="8622" y="853"/>
                  <a:pt x="8501" y="1"/>
                  <a:pt x="802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7" name="Google Shape;87;p13"/>
          <p:cNvSpPr/>
          <p:nvPr/>
        </p:nvSpPr>
        <p:spPr>
          <a:xfrm>
            <a:off x="8610642" y="-212900"/>
            <a:ext cx="451744" cy="854500"/>
          </a:xfrm>
          <a:custGeom>
            <a:rect b="b" l="l" r="r" t="t"/>
            <a:pathLst>
              <a:path extrusionOk="0" h="19864" w="10502">
                <a:moveTo>
                  <a:pt x="9790" y="0"/>
                </a:moveTo>
                <a:cubicBezTo>
                  <a:pt x="9632" y="0"/>
                  <a:pt x="9473" y="71"/>
                  <a:pt x="9350" y="252"/>
                </a:cubicBezTo>
                <a:cubicBezTo>
                  <a:pt x="6124" y="6301"/>
                  <a:pt x="3108" y="12753"/>
                  <a:pt x="285" y="19012"/>
                </a:cubicBezTo>
                <a:cubicBezTo>
                  <a:pt x="0" y="19434"/>
                  <a:pt x="416" y="19863"/>
                  <a:pt x="758" y="19863"/>
                </a:cubicBezTo>
                <a:cubicBezTo>
                  <a:pt x="900" y="19863"/>
                  <a:pt x="1030" y="19789"/>
                  <a:pt x="1092" y="19609"/>
                </a:cubicBezTo>
                <a:cubicBezTo>
                  <a:pt x="3914" y="13157"/>
                  <a:pt x="6931" y="6914"/>
                  <a:pt x="10367" y="656"/>
                </a:cubicBezTo>
                <a:cubicBezTo>
                  <a:pt x="10501" y="375"/>
                  <a:pt x="10151" y="0"/>
                  <a:pt x="979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8" name="Google Shape;88;p13"/>
          <p:cNvSpPr/>
          <p:nvPr/>
        </p:nvSpPr>
        <p:spPr>
          <a:xfrm>
            <a:off x="8732079" y="-47843"/>
            <a:ext cx="451830" cy="724114"/>
          </a:xfrm>
          <a:custGeom>
            <a:rect b="b" l="l" r="r" t="t"/>
            <a:pathLst>
              <a:path extrusionOk="0" h="16833" w="10504">
                <a:moveTo>
                  <a:pt x="9774" y="0"/>
                </a:moveTo>
                <a:cubicBezTo>
                  <a:pt x="9622" y="0"/>
                  <a:pt x="9469" y="74"/>
                  <a:pt x="9350" y="254"/>
                </a:cubicBezTo>
                <a:cubicBezTo>
                  <a:pt x="6527" y="5690"/>
                  <a:pt x="3511" y="10933"/>
                  <a:pt x="285" y="15982"/>
                </a:cubicBezTo>
                <a:cubicBezTo>
                  <a:pt x="0" y="16403"/>
                  <a:pt x="319" y="16833"/>
                  <a:pt x="673" y="16833"/>
                </a:cubicBezTo>
                <a:cubicBezTo>
                  <a:pt x="820" y="16833"/>
                  <a:pt x="973" y="16758"/>
                  <a:pt x="1091" y="16578"/>
                </a:cubicBezTo>
                <a:cubicBezTo>
                  <a:pt x="4318" y="11336"/>
                  <a:pt x="7544" y="6094"/>
                  <a:pt x="10366" y="851"/>
                </a:cubicBezTo>
                <a:cubicBezTo>
                  <a:pt x="10503" y="430"/>
                  <a:pt x="10141" y="0"/>
                  <a:pt x="977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 name="Google Shape;89;p13"/>
          <p:cNvSpPr/>
          <p:nvPr/>
        </p:nvSpPr>
        <p:spPr>
          <a:xfrm>
            <a:off x="8327977" y="726338"/>
            <a:ext cx="312289" cy="436972"/>
          </a:xfrm>
          <a:custGeom>
            <a:rect b="b" l="l" r="r" t="t"/>
            <a:pathLst>
              <a:path extrusionOk="0" h="10158" w="7260">
                <a:moveTo>
                  <a:pt x="6856" y="1"/>
                </a:moveTo>
                <a:cubicBezTo>
                  <a:pt x="2614" y="1001"/>
                  <a:pt x="1" y="6453"/>
                  <a:pt x="2824" y="10082"/>
                </a:cubicBezTo>
                <a:cubicBezTo>
                  <a:pt x="2875" y="10134"/>
                  <a:pt x="2941" y="10158"/>
                  <a:pt x="3008" y="10158"/>
                </a:cubicBezTo>
                <a:cubicBezTo>
                  <a:pt x="3190" y="10158"/>
                  <a:pt x="3369" y="9975"/>
                  <a:pt x="3227" y="9679"/>
                </a:cubicBezTo>
                <a:cubicBezTo>
                  <a:pt x="598" y="6453"/>
                  <a:pt x="3017" y="1404"/>
                  <a:pt x="6856" y="404"/>
                </a:cubicBezTo>
                <a:cubicBezTo>
                  <a:pt x="7259" y="404"/>
                  <a:pt x="7050" y="1"/>
                  <a:pt x="685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 name="Google Shape;90;p13"/>
          <p:cNvSpPr/>
          <p:nvPr/>
        </p:nvSpPr>
        <p:spPr>
          <a:xfrm>
            <a:off x="8501465" y="1183483"/>
            <a:ext cx="93558" cy="32048"/>
          </a:xfrm>
          <a:custGeom>
            <a:rect b="b" l="l" r="r" t="t"/>
            <a:pathLst>
              <a:path extrusionOk="0" h="745" w="2175">
                <a:moveTo>
                  <a:pt x="1919" y="1"/>
                </a:moveTo>
                <a:cubicBezTo>
                  <a:pt x="1884" y="1"/>
                  <a:pt x="1846" y="16"/>
                  <a:pt x="1807" y="52"/>
                </a:cubicBezTo>
                <a:cubicBezTo>
                  <a:pt x="1508" y="157"/>
                  <a:pt x="1258" y="209"/>
                  <a:pt x="1033" y="209"/>
                </a:cubicBezTo>
                <a:cubicBezTo>
                  <a:pt x="807" y="209"/>
                  <a:pt x="605" y="157"/>
                  <a:pt x="404" y="52"/>
                </a:cubicBezTo>
                <a:cubicBezTo>
                  <a:pt x="0" y="52"/>
                  <a:pt x="0" y="455"/>
                  <a:pt x="194" y="665"/>
                </a:cubicBezTo>
                <a:cubicBezTo>
                  <a:pt x="372" y="721"/>
                  <a:pt x="549" y="745"/>
                  <a:pt x="725" y="745"/>
                </a:cubicBezTo>
                <a:cubicBezTo>
                  <a:pt x="1155" y="745"/>
                  <a:pt x="1582" y="604"/>
                  <a:pt x="2017" y="455"/>
                </a:cubicBezTo>
                <a:cubicBezTo>
                  <a:pt x="2174" y="298"/>
                  <a:pt x="2075" y="1"/>
                  <a:pt x="191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 name="Google Shape;91;p13"/>
          <p:cNvSpPr/>
          <p:nvPr/>
        </p:nvSpPr>
        <p:spPr>
          <a:xfrm>
            <a:off x="8622902" y="1110912"/>
            <a:ext cx="60393" cy="57471"/>
          </a:xfrm>
          <a:custGeom>
            <a:rect b="b" l="l" r="r" t="t"/>
            <a:pathLst>
              <a:path extrusionOk="0" h="1336" w="1404">
                <a:moveTo>
                  <a:pt x="1108" y="0"/>
                </a:moveTo>
                <a:cubicBezTo>
                  <a:pt x="1000" y="0"/>
                  <a:pt x="886" y="47"/>
                  <a:pt x="807" y="126"/>
                </a:cubicBezTo>
                <a:cubicBezTo>
                  <a:pt x="807" y="529"/>
                  <a:pt x="597" y="739"/>
                  <a:pt x="194" y="933"/>
                </a:cubicBezTo>
                <a:cubicBezTo>
                  <a:pt x="0" y="933"/>
                  <a:pt x="194" y="1336"/>
                  <a:pt x="403" y="1336"/>
                </a:cubicBezTo>
                <a:cubicBezTo>
                  <a:pt x="807" y="933"/>
                  <a:pt x="1210" y="739"/>
                  <a:pt x="1403" y="336"/>
                </a:cubicBezTo>
                <a:cubicBezTo>
                  <a:pt x="1403" y="98"/>
                  <a:pt x="1263" y="0"/>
                  <a:pt x="110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 name="Google Shape;92;p13"/>
          <p:cNvSpPr/>
          <p:nvPr/>
        </p:nvSpPr>
        <p:spPr>
          <a:xfrm>
            <a:off x="4164702" y="1502025"/>
            <a:ext cx="850019" cy="826839"/>
          </a:xfrm>
          <a:custGeom>
            <a:rect b="b" l="l" r="r" t="t"/>
            <a:pathLst>
              <a:path extrusionOk="0" h="19221" w="19761">
                <a:moveTo>
                  <a:pt x="10115" y="899"/>
                </a:moveTo>
                <a:cubicBezTo>
                  <a:pt x="11909" y="899"/>
                  <a:pt x="13743" y="1295"/>
                  <a:pt x="15115" y="2535"/>
                </a:cubicBezTo>
                <a:cubicBezTo>
                  <a:pt x="16534" y="3938"/>
                  <a:pt x="17744" y="5955"/>
                  <a:pt x="17937" y="7971"/>
                </a:cubicBezTo>
                <a:cubicBezTo>
                  <a:pt x="18744" y="12213"/>
                  <a:pt x="16131" y="16649"/>
                  <a:pt x="11889" y="17859"/>
                </a:cubicBezTo>
                <a:cubicBezTo>
                  <a:pt x="11120" y="18102"/>
                  <a:pt x="10304" y="18218"/>
                  <a:pt x="9478" y="18218"/>
                </a:cubicBezTo>
                <a:cubicBezTo>
                  <a:pt x="5533" y="18218"/>
                  <a:pt x="1370" y="15568"/>
                  <a:pt x="1210" y="11407"/>
                </a:cubicBezTo>
                <a:cubicBezTo>
                  <a:pt x="1001" y="6971"/>
                  <a:pt x="3823" y="2938"/>
                  <a:pt x="7662" y="1116"/>
                </a:cubicBezTo>
                <a:cubicBezTo>
                  <a:pt x="8436" y="987"/>
                  <a:pt x="9272" y="899"/>
                  <a:pt x="10115" y="899"/>
                </a:cubicBezTo>
                <a:close/>
                <a:moveTo>
                  <a:pt x="10520" y="0"/>
                </a:moveTo>
                <a:cubicBezTo>
                  <a:pt x="9486" y="0"/>
                  <a:pt x="8433" y="120"/>
                  <a:pt x="7441" y="279"/>
                </a:cubicBezTo>
                <a:lnTo>
                  <a:pt x="7441" y="279"/>
                </a:lnTo>
                <a:cubicBezTo>
                  <a:pt x="7383" y="279"/>
                  <a:pt x="7322" y="289"/>
                  <a:pt x="7259" y="309"/>
                </a:cubicBezTo>
                <a:cubicBezTo>
                  <a:pt x="7126" y="309"/>
                  <a:pt x="7040" y="357"/>
                  <a:pt x="6995" y="431"/>
                </a:cubicBezTo>
                <a:lnTo>
                  <a:pt x="6995" y="431"/>
                </a:lnTo>
                <a:cubicBezTo>
                  <a:pt x="3503" y="2090"/>
                  <a:pt x="986" y="5451"/>
                  <a:pt x="404" y="9181"/>
                </a:cubicBezTo>
                <a:cubicBezTo>
                  <a:pt x="1" y="11004"/>
                  <a:pt x="1" y="13213"/>
                  <a:pt x="1210" y="14826"/>
                </a:cubicBezTo>
                <a:cubicBezTo>
                  <a:pt x="2210" y="16649"/>
                  <a:pt x="4033" y="17859"/>
                  <a:pt x="5840" y="18456"/>
                </a:cubicBezTo>
                <a:cubicBezTo>
                  <a:pt x="7068" y="18972"/>
                  <a:pt x="8317" y="19221"/>
                  <a:pt x="9539" y="19221"/>
                </a:cubicBezTo>
                <a:cubicBezTo>
                  <a:pt x="12136" y="19221"/>
                  <a:pt x="14615" y="18098"/>
                  <a:pt x="16534" y="16036"/>
                </a:cubicBezTo>
                <a:cubicBezTo>
                  <a:pt x="19147" y="13213"/>
                  <a:pt x="19760" y="9181"/>
                  <a:pt x="18341" y="5551"/>
                </a:cubicBezTo>
                <a:cubicBezTo>
                  <a:pt x="17744" y="3745"/>
                  <a:pt x="16324" y="1922"/>
                  <a:pt x="14518" y="922"/>
                </a:cubicBezTo>
                <a:cubicBezTo>
                  <a:pt x="13372" y="234"/>
                  <a:pt x="11965" y="0"/>
                  <a:pt x="1052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4251683" y="1595157"/>
            <a:ext cx="649914" cy="646510"/>
          </a:xfrm>
          <a:custGeom>
            <a:rect b="b" l="l" r="r" t="t"/>
            <a:pathLst>
              <a:path extrusionOk="0" h="15029" w="15109">
                <a:moveTo>
                  <a:pt x="7599" y="641"/>
                </a:moveTo>
                <a:cubicBezTo>
                  <a:pt x="9843" y="641"/>
                  <a:pt x="11980" y="1358"/>
                  <a:pt x="13093" y="3596"/>
                </a:cubicBezTo>
                <a:cubicBezTo>
                  <a:pt x="14512" y="6419"/>
                  <a:pt x="14302" y="10855"/>
                  <a:pt x="12093" y="13065"/>
                </a:cubicBezTo>
                <a:cubicBezTo>
                  <a:pt x="11027" y="13997"/>
                  <a:pt x="9718" y="14402"/>
                  <a:pt x="8384" y="14402"/>
                </a:cubicBezTo>
                <a:cubicBezTo>
                  <a:pt x="5683" y="14402"/>
                  <a:pt x="2881" y="12741"/>
                  <a:pt x="1801" y="10452"/>
                </a:cubicBezTo>
                <a:cubicBezTo>
                  <a:pt x="1" y="6625"/>
                  <a:pt x="1998" y="2415"/>
                  <a:pt x="5796" y="790"/>
                </a:cubicBezTo>
                <a:lnTo>
                  <a:pt x="5796" y="790"/>
                </a:lnTo>
                <a:cubicBezTo>
                  <a:pt x="5808" y="785"/>
                  <a:pt x="5821" y="780"/>
                  <a:pt x="5834" y="773"/>
                </a:cubicBezTo>
                <a:lnTo>
                  <a:pt x="5834" y="773"/>
                </a:lnTo>
                <a:cubicBezTo>
                  <a:pt x="5834" y="773"/>
                  <a:pt x="5834" y="773"/>
                  <a:pt x="5834" y="773"/>
                </a:cubicBezTo>
                <a:cubicBezTo>
                  <a:pt x="5868" y="773"/>
                  <a:pt x="5898" y="769"/>
                  <a:pt x="5924" y="761"/>
                </a:cubicBezTo>
                <a:lnTo>
                  <a:pt x="5924" y="761"/>
                </a:lnTo>
                <a:cubicBezTo>
                  <a:pt x="6480" y="685"/>
                  <a:pt x="7042" y="641"/>
                  <a:pt x="7599" y="641"/>
                </a:cubicBezTo>
                <a:close/>
                <a:moveTo>
                  <a:pt x="7792" y="1"/>
                </a:moveTo>
                <a:cubicBezTo>
                  <a:pt x="7094" y="1"/>
                  <a:pt x="6373" y="62"/>
                  <a:pt x="5640" y="160"/>
                </a:cubicBezTo>
                <a:cubicBezTo>
                  <a:pt x="2608" y="1370"/>
                  <a:pt x="398" y="4193"/>
                  <a:pt x="398" y="7419"/>
                </a:cubicBezTo>
                <a:cubicBezTo>
                  <a:pt x="398" y="10855"/>
                  <a:pt x="2608" y="13678"/>
                  <a:pt x="5834" y="14678"/>
                </a:cubicBezTo>
                <a:cubicBezTo>
                  <a:pt x="6578" y="14912"/>
                  <a:pt x="7334" y="15028"/>
                  <a:pt x="8073" y="15028"/>
                </a:cubicBezTo>
                <a:cubicBezTo>
                  <a:pt x="10538" y="15028"/>
                  <a:pt x="12820" y="13740"/>
                  <a:pt x="13899" y="11258"/>
                </a:cubicBezTo>
                <a:cubicBezTo>
                  <a:pt x="15109" y="8629"/>
                  <a:pt x="14915" y="5000"/>
                  <a:pt x="13302" y="2580"/>
                </a:cubicBezTo>
                <a:cubicBezTo>
                  <a:pt x="11922" y="601"/>
                  <a:pt x="9969" y="1"/>
                  <a:pt x="779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4895992" y="1645746"/>
            <a:ext cx="248498" cy="190869"/>
          </a:xfrm>
          <a:custGeom>
            <a:rect b="b" l="l" r="r" t="t"/>
            <a:pathLst>
              <a:path extrusionOk="0" h="4437" w="5777">
                <a:moveTo>
                  <a:pt x="4777" y="1"/>
                </a:moveTo>
                <a:cubicBezTo>
                  <a:pt x="3357" y="194"/>
                  <a:pt x="1954" y="597"/>
                  <a:pt x="534" y="1210"/>
                </a:cubicBezTo>
                <a:cubicBezTo>
                  <a:pt x="1" y="1383"/>
                  <a:pt x="267" y="2047"/>
                  <a:pt x="755" y="2047"/>
                </a:cubicBezTo>
                <a:cubicBezTo>
                  <a:pt x="813" y="2047"/>
                  <a:pt x="874" y="2037"/>
                  <a:pt x="937" y="2017"/>
                </a:cubicBezTo>
                <a:cubicBezTo>
                  <a:pt x="2050" y="1453"/>
                  <a:pt x="3340" y="1244"/>
                  <a:pt x="4481" y="1051"/>
                </a:cubicBezTo>
                <a:lnTo>
                  <a:pt x="4481" y="1051"/>
                </a:lnTo>
                <a:cubicBezTo>
                  <a:pt x="4553" y="1448"/>
                  <a:pt x="4593" y="1894"/>
                  <a:pt x="4675" y="2352"/>
                </a:cubicBezTo>
                <a:lnTo>
                  <a:pt x="4675" y="2352"/>
                </a:lnTo>
                <a:cubicBezTo>
                  <a:pt x="3563" y="2856"/>
                  <a:pt x="2452" y="3050"/>
                  <a:pt x="1341" y="3420"/>
                </a:cubicBezTo>
                <a:cubicBezTo>
                  <a:pt x="744" y="3420"/>
                  <a:pt x="1147" y="4436"/>
                  <a:pt x="1744" y="4436"/>
                </a:cubicBezTo>
                <a:cubicBezTo>
                  <a:pt x="2954" y="4033"/>
                  <a:pt x="4373" y="3630"/>
                  <a:pt x="5583" y="3017"/>
                </a:cubicBezTo>
                <a:cubicBezTo>
                  <a:pt x="5777" y="3017"/>
                  <a:pt x="5777" y="2614"/>
                  <a:pt x="5777" y="2420"/>
                </a:cubicBezTo>
                <a:cubicBezTo>
                  <a:pt x="5583" y="1807"/>
                  <a:pt x="5373" y="1001"/>
                  <a:pt x="5180" y="404"/>
                </a:cubicBezTo>
                <a:cubicBezTo>
                  <a:pt x="5180" y="194"/>
                  <a:pt x="4970" y="1"/>
                  <a:pt x="477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4450594" y="1755311"/>
            <a:ext cx="155628" cy="134602"/>
          </a:xfrm>
          <a:custGeom>
            <a:rect b="b" l="l" r="r" t="t"/>
            <a:pathLst>
              <a:path extrusionOk="0" h="3129" w="3618">
                <a:moveTo>
                  <a:pt x="1620" y="424"/>
                </a:moveTo>
                <a:lnTo>
                  <a:pt x="1620" y="424"/>
                </a:lnTo>
                <a:cubicBezTo>
                  <a:pt x="1671" y="452"/>
                  <a:pt x="1738" y="470"/>
                  <a:pt x="1823" y="470"/>
                </a:cubicBezTo>
                <a:cubicBezTo>
                  <a:pt x="1899" y="445"/>
                  <a:pt x="1970" y="433"/>
                  <a:pt x="2036" y="433"/>
                </a:cubicBezTo>
                <a:cubicBezTo>
                  <a:pt x="2960" y="433"/>
                  <a:pt x="2940" y="2733"/>
                  <a:pt x="1704" y="2733"/>
                </a:cubicBezTo>
                <a:cubicBezTo>
                  <a:pt x="1615" y="2733"/>
                  <a:pt x="1521" y="2721"/>
                  <a:pt x="1420" y="2696"/>
                </a:cubicBezTo>
                <a:cubicBezTo>
                  <a:pt x="0" y="2486"/>
                  <a:pt x="210" y="680"/>
                  <a:pt x="1420" y="470"/>
                </a:cubicBezTo>
                <a:cubicBezTo>
                  <a:pt x="1504" y="470"/>
                  <a:pt x="1571" y="452"/>
                  <a:pt x="1620" y="424"/>
                </a:cubicBezTo>
                <a:close/>
                <a:moveTo>
                  <a:pt x="2038" y="0"/>
                </a:moveTo>
                <a:cubicBezTo>
                  <a:pt x="1908" y="0"/>
                  <a:pt x="1766" y="21"/>
                  <a:pt x="1613" y="67"/>
                </a:cubicBezTo>
                <a:cubicBezTo>
                  <a:pt x="1589" y="67"/>
                  <a:pt x="1568" y="73"/>
                  <a:pt x="1551" y="84"/>
                </a:cubicBezTo>
                <a:lnTo>
                  <a:pt x="1551" y="84"/>
                </a:lnTo>
                <a:cubicBezTo>
                  <a:pt x="1513" y="73"/>
                  <a:pt x="1470" y="67"/>
                  <a:pt x="1420" y="67"/>
                </a:cubicBezTo>
                <a:cubicBezTo>
                  <a:pt x="613" y="67"/>
                  <a:pt x="0" y="680"/>
                  <a:pt x="0" y="1680"/>
                </a:cubicBezTo>
                <a:cubicBezTo>
                  <a:pt x="0" y="2404"/>
                  <a:pt x="495" y="3128"/>
                  <a:pt x="1320" y="3128"/>
                </a:cubicBezTo>
                <a:cubicBezTo>
                  <a:pt x="1413" y="3128"/>
                  <a:pt x="1511" y="3119"/>
                  <a:pt x="1613" y="3099"/>
                </a:cubicBezTo>
                <a:cubicBezTo>
                  <a:pt x="3476" y="3099"/>
                  <a:pt x="3618" y="0"/>
                  <a:pt x="2038"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4606702" y="1871285"/>
            <a:ext cx="95794" cy="104102"/>
          </a:xfrm>
          <a:custGeom>
            <a:rect b="b" l="l" r="r" t="t"/>
            <a:pathLst>
              <a:path extrusionOk="0" h="2420" w="2227">
                <a:moveTo>
                  <a:pt x="1229" y="585"/>
                </a:moveTo>
                <a:cubicBezTo>
                  <a:pt x="1414" y="739"/>
                  <a:pt x="1614" y="926"/>
                  <a:pt x="1614" y="1210"/>
                </a:cubicBezTo>
                <a:cubicBezTo>
                  <a:pt x="1614" y="1403"/>
                  <a:pt x="1420" y="1807"/>
                  <a:pt x="1210" y="1807"/>
                </a:cubicBezTo>
                <a:cubicBezTo>
                  <a:pt x="1099" y="1851"/>
                  <a:pt x="1005" y="1871"/>
                  <a:pt x="927" y="1871"/>
                </a:cubicBezTo>
                <a:cubicBezTo>
                  <a:pt x="300" y="1871"/>
                  <a:pt x="658" y="597"/>
                  <a:pt x="1017" y="597"/>
                </a:cubicBezTo>
                <a:cubicBezTo>
                  <a:pt x="1055" y="638"/>
                  <a:pt x="1093" y="656"/>
                  <a:pt x="1128" y="656"/>
                </a:cubicBezTo>
                <a:cubicBezTo>
                  <a:pt x="1171" y="656"/>
                  <a:pt x="1208" y="628"/>
                  <a:pt x="1229" y="585"/>
                </a:cubicBezTo>
                <a:close/>
                <a:moveTo>
                  <a:pt x="1210" y="0"/>
                </a:moveTo>
                <a:cubicBezTo>
                  <a:pt x="1124" y="0"/>
                  <a:pt x="995" y="81"/>
                  <a:pt x="916" y="170"/>
                </a:cubicBezTo>
                <a:lnTo>
                  <a:pt x="916" y="170"/>
                </a:lnTo>
                <a:cubicBezTo>
                  <a:pt x="889" y="166"/>
                  <a:pt x="863" y="164"/>
                  <a:pt x="838" y="164"/>
                </a:cubicBezTo>
                <a:cubicBezTo>
                  <a:pt x="365" y="164"/>
                  <a:pt x="210" y="849"/>
                  <a:pt x="210" y="1210"/>
                </a:cubicBezTo>
                <a:cubicBezTo>
                  <a:pt x="1" y="1807"/>
                  <a:pt x="404" y="2210"/>
                  <a:pt x="1017" y="2420"/>
                </a:cubicBezTo>
                <a:cubicBezTo>
                  <a:pt x="1420" y="2420"/>
                  <a:pt x="2017" y="2016"/>
                  <a:pt x="2017" y="1403"/>
                </a:cubicBezTo>
                <a:cubicBezTo>
                  <a:pt x="2227" y="807"/>
                  <a:pt x="1823" y="403"/>
                  <a:pt x="121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4468015" y="1971773"/>
            <a:ext cx="104053" cy="93434"/>
          </a:xfrm>
          <a:custGeom>
            <a:rect b="b" l="l" r="r" t="t"/>
            <a:pathLst>
              <a:path extrusionOk="0" h="2172" w="2419">
                <a:moveTo>
                  <a:pt x="1116" y="400"/>
                </a:moveTo>
                <a:cubicBezTo>
                  <a:pt x="1331" y="400"/>
                  <a:pt x="1475" y="544"/>
                  <a:pt x="1612" y="680"/>
                </a:cubicBezTo>
                <a:cubicBezTo>
                  <a:pt x="2015" y="1084"/>
                  <a:pt x="1821" y="1487"/>
                  <a:pt x="1418" y="1697"/>
                </a:cubicBezTo>
                <a:cubicBezTo>
                  <a:pt x="1357" y="1753"/>
                  <a:pt x="1280" y="1776"/>
                  <a:pt x="1196" y="1776"/>
                </a:cubicBezTo>
                <a:cubicBezTo>
                  <a:pt x="992" y="1776"/>
                  <a:pt x="749" y="1636"/>
                  <a:pt x="611" y="1487"/>
                </a:cubicBezTo>
                <a:cubicBezTo>
                  <a:pt x="611" y="1293"/>
                  <a:pt x="402" y="1084"/>
                  <a:pt x="402" y="890"/>
                </a:cubicBezTo>
                <a:cubicBezTo>
                  <a:pt x="565" y="890"/>
                  <a:pt x="601" y="647"/>
                  <a:pt x="700" y="538"/>
                </a:cubicBezTo>
                <a:lnTo>
                  <a:pt x="700" y="538"/>
                </a:lnTo>
                <a:cubicBezTo>
                  <a:pt x="734" y="538"/>
                  <a:pt x="770" y="522"/>
                  <a:pt x="805" y="487"/>
                </a:cubicBezTo>
                <a:cubicBezTo>
                  <a:pt x="850" y="487"/>
                  <a:pt x="885" y="468"/>
                  <a:pt x="911" y="440"/>
                </a:cubicBezTo>
                <a:lnTo>
                  <a:pt x="911" y="440"/>
                </a:lnTo>
                <a:cubicBezTo>
                  <a:pt x="986" y="412"/>
                  <a:pt x="1054" y="400"/>
                  <a:pt x="1116" y="400"/>
                </a:cubicBezTo>
                <a:close/>
                <a:moveTo>
                  <a:pt x="1093" y="1"/>
                </a:moveTo>
                <a:cubicBezTo>
                  <a:pt x="934" y="1"/>
                  <a:pt x="772" y="27"/>
                  <a:pt x="611" y="84"/>
                </a:cubicBezTo>
                <a:cubicBezTo>
                  <a:pt x="601" y="93"/>
                  <a:pt x="592" y="103"/>
                  <a:pt x="584" y="113"/>
                </a:cubicBezTo>
                <a:lnTo>
                  <a:pt x="584" y="113"/>
                </a:lnTo>
                <a:cubicBezTo>
                  <a:pt x="1" y="280"/>
                  <a:pt x="20" y="1124"/>
                  <a:pt x="208" y="1487"/>
                </a:cubicBezTo>
                <a:cubicBezTo>
                  <a:pt x="354" y="1948"/>
                  <a:pt x="737" y="2172"/>
                  <a:pt x="1172" y="2172"/>
                </a:cubicBezTo>
                <a:cubicBezTo>
                  <a:pt x="1315" y="2172"/>
                  <a:pt x="1464" y="2148"/>
                  <a:pt x="1612" y="2100"/>
                </a:cubicBezTo>
                <a:cubicBezTo>
                  <a:pt x="2224" y="1890"/>
                  <a:pt x="2418" y="1084"/>
                  <a:pt x="2224" y="487"/>
                </a:cubicBezTo>
                <a:cubicBezTo>
                  <a:pt x="1930" y="192"/>
                  <a:pt x="1523" y="1"/>
                  <a:pt x="1093"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 name="Google Shape;98;p13"/>
          <p:cNvGrpSpPr/>
          <p:nvPr/>
        </p:nvGrpSpPr>
        <p:grpSpPr>
          <a:xfrm>
            <a:off x="3198448" y="-87600"/>
            <a:ext cx="1266717" cy="1560137"/>
            <a:chOff x="2835725" y="-80126"/>
            <a:chExt cx="1342003" cy="1652863"/>
          </a:xfrm>
        </p:grpSpPr>
        <p:sp>
          <p:nvSpPr>
            <p:cNvPr id="99" name="Google Shape;99;p13"/>
            <p:cNvSpPr/>
            <p:nvPr/>
          </p:nvSpPr>
          <p:spPr>
            <a:xfrm>
              <a:off x="2835725" y="-80126"/>
              <a:ext cx="494406" cy="680965"/>
            </a:xfrm>
            <a:custGeom>
              <a:rect b="b" l="l" r="r" t="t"/>
              <a:pathLst>
                <a:path extrusionOk="0" h="14940" w="10847">
                  <a:moveTo>
                    <a:pt x="858" y="0"/>
                  </a:moveTo>
                  <a:cubicBezTo>
                    <a:pt x="440" y="0"/>
                    <a:pt x="0" y="333"/>
                    <a:pt x="291" y="775"/>
                  </a:cubicBezTo>
                  <a:cubicBezTo>
                    <a:pt x="3517" y="5405"/>
                    <a:pt x="6534" y="10050"/>
                    <a:pt x="9760" y="14680"/>
                  </a:cubicBezTo>
                  <a:cubicBezTo>
                    <a:pt x="9824" y="14866"/>
                    <a:pt x="9960" y="14939"/>
                    <a:pt x="10109" y="14939"/>
                  </a:cubicBezTo>
                  <a:cubicBezTo>
                    <a:pt x="10448" y="14939"/>
                    <a:pt x="10847" y="14557"/>
                    <a:pt x="10566" y="14276"/>
                  </a:cubicBezTo>
                  <a:cubicBezTo>
                    <a:pt x="7550" y="9437"/>
                    <a:pt x="4324" y="4808"/>
                    <a:pt x="1291" y="162"/>
                  </a:cubicBezTo>
                  <a:cubicBezTo>
                    <a:pt x="1179" y="50"/>
                    <a:pt x="1020" y="0"/>
                    <a:pt x="85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0" name="Google Shape;100;p13"/>
            <p:cNvSpPr/>
            <p:nvPr/>
          </p:nvSpPr>
          <p:spPr>
            <a:xfrm>
              <a:off x="2998626" y="-38011"/>
              <a:ext cx="395452" cy="576405"/>
            </a:xfrm>
            <a:custGeom>
              <a:rect b="b" l="l" r="r" t="t"/>
              <a:pathLst>
                <a:path extrusionOk="0" h="12646" w="8676">
                  <a:moveTo>
                    <a:pt x="729" y="0"/>
                  </a:moveTo>
                  <a:cubicBezTo>
                    <a:pt x="362" y="0"/>
                    <a:pt x="0" y="430"/>
                    <a:pt x="137" y="851"/>
                  </a:cubicBezTo>
                  <a:cubicBezTo>
                    <a:pt x="2766" y="4690"/>
                    <a:pt x="5186" y="8513"/>
                    <a:pt x="7605" y="12352"/>
                  </a:cubicBezTo>
                  <a:cubicBezTo>
                    <a:pt x="7745" y="12559"/>
                    <a:pt x="7934" y="12646"/>
                    <a:pt x="8103" y="12646"/>
                  </a:cubicBezTo>
                  <a:cubicBezTo>
                    <a:pt x="8422" y="12646"/>
                    <a:pt x="8675" y="12339"/>
                    <a:pt x="8412" y="11949"/>
                  </a:cubicBezTo>
                  <a:cubicBezTo>
                    <a:pt x="5992" y="7916"/>
                    <a:pt x="3573" y="4077"/>
                    <a:pt x="1153" y="254"/>
                  </a:cubicBezTo>
                  <a:cubicBezTo>
                    <a:pt x="1035" y="74"/>
                    <a:pt x="881" y="0"/>
                    <a:pt x="72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1" name="Google Shape;101;p13"/>
            <p:cNvSpPr/>
            <p:nvPr/>
          </p:nvSpPr>
          <p:spPr>
            <a:xfrm>
              <a:off x="3133496" y="564552"/>
              <a:ext cx="524261" cy="1008184"/>
            </a:xfrm>
            <a:custGeom>
              <a:rect b="b" l="l" r="r" t="t"/>
              <a:pathLst>
                <a:path extrusionOk="0" h="22119" w="11502">
                  <a:moveTo>
                    <a:pt x="3436" y="0"/>
                  </a:moveTo>
                  <a:cubicBezTo>
                    <a:pt x="3309" y="0"/>
                    <a:pt x="3171" y="39"/>
                    <a:pt x="3033" y="132"/>
                  </a:cubicBezTo>
                  <a:cubicBezTo>
                    <a:pt x="1614" y="1342"/>
                    <a:pt x="1" y="2955"/>
                    <a:pt x="210" y="5181"/>
                  </a:cubicBezTo>
                  <a:cubicBezTo>
                    <a:pt x="210" y="7391"/>
                    <a:pt x="1614" y="9407"/>
                    <a:pt x="2630" y="11230"/>
                  </a:cubicBezTo>
                  <a:cubicBezTo>
                    <a:pt x="4033" y="13440"/>
                    <a:pt x="5453" y="15456"/>
                    <a:pt x="6856" y="17472"/>
                  </a:cubicBezTo>
                  <a:cubicBezTo>
                    <a:pt x="7663" y="18489"/>
                    <a:pt x="8276" y="19489"/>
                    <a:pt x="9082" y="20295"/>
                  </a:cubicBezTo>
                  <a:cubicBezTo>
                    <a:pt x="9485" y="20908"/>
                    <a:pt x="10082" y="21908"/>
                    <a:pt x="10889" y="22118"/>
                  </a:cubicBezTo>
                  <a:cubicBezTo>
                    <a:pt x="11098" y="22118"/>
                    <a:pt x="11292" y="22118"/>
                    <a:pt x="11502" y="21908"/>
                  </a:cubicBezTo>
                  <a:lnTo>
                    <a:pt x="11502" y="21715"/>
                  </a:lnTo>
                  <a:cubicBezTo>
                    <a:pt x="11502" y="21505"/>
                    <a:pt x="11502" y="21312"/>
                    <a:pt x="11292" y="21102"/>
                  </a:cubicBezTo>
                  <a:lnTo>
                    <a:pt x="11292" y="20908"/>
                  </a:lnTo>
                  <a:cubicBezTo>
                    <a:pt x="11225" y="20885"/>
                    <a:pt x="11158" y="20874"/>
                    <a:pt x="11093" y="20874"/>
                  </a:cubicBezTo>
                  <a:cubicBezTo>
                    <a:pt x="10991" y="20874"/>
                    <a:pt x="10893" y="20900"/>
                    <a:pt x="10805" y="20944"/>
                  </a:cubicBezTo>
                  <a:lnTo>
                    <a:pt x="10805" y="20944"/>
                  </a:lnTo>
                  <a:cubicBezTo>
                    <a:pt x="10380" y="20566"/>
                    <a:pt x="9806" y="19615"/>
                    <a:pt x="9485" y="19295"/>
                  </a:cubicBezTo>
                  <a:cubicBezTo>
                    <a:pt x="8872" y="18489"/>
                    <a:pt x="8066" y="17472"/>
                    <a:pt x="7469" y="16666"/>
                  </a:cubicBezTo>
                  <a:cubicBezTo>
                    <a:pt x="6259" y="15053"/>
                    <a:pt x="5243" y="13440"/>
                    <a:pt x="4243" y="11827"/>
                  </a:cubicBezTo>
                  <a:cubicBezTo>
                    <a:pt x="3227" y="10214"/>
                    <a:pt x="1823" y="8197"/>
                    <a:pt x="1420" y="6391"/>
                  </a:cubicBezTo>
                  <a:cubicBezTo>
                    <a:pt x="614" y="3971"/>
                    <a:pt x="2017" y="2358"/>
                    <a:pt x="3840" y="745"/>
                  </a:cubicBezTo>
                  <a:cubicBezTo>
                    <a:pt x="4150" y="435"/>
                    <a:pt x="3859" y="0"/>
                    <a:pt x="343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2" name="Google Shape;102;p13"/>
            <p:cNvSpPr/>
            <p:nvPr/>
          </p:nvSpPr>
          <p:spPr>
            <a:xfrm>
              <a:off x="3340381" y="438935"/>
              <a:ext cx="835481" cy="814196"/>
            </a:xfrm>
            <a:custGeom>
              <a:rect b="b" l="l" r="r" t="t"/>
              <a:pathLst>
                <a:path extrusionOk="0" h="17863" w="18330">
                  <a:moveTo>
                    <a:pt x="4148" y="1"/>
                  </a:moveTo>
                  <a:cubicBezTo>
                    <a:pt x="2834" y="1"/>
                    <a:pt x="1253" y="323"/>
                    <a:pt x="301" y="1275"/>
                  </a:cubicBezTo>
                  <a:cubicBezTo>
                    <a:pt x="0" y="1576"/>
                    <a:pt x="265" y="2101"/>
                    <a:pt x="586" y="2101"/>
                  </a:cubicBezTo>
                  <a:cubicBezTo>
                    <a:pt x="695" y="2101"/>
                    <a:pt x="811" y="2040"/>
                    <a:pt x="914" y="1888"/>
                  </a:cubicBezTo>
                  <a:cubicBezTo>
                    <a:pt x="1720" y="1275"/>
                    <a:pt x="3124" y="1082"/>
                    <a:pt x="4140" y="1082"/>
                  </a:cubicBezTo>
                  <a:cubicBezTo>
                    <a:pt x="5350" y="1082"/>
                    <a:pt x="6156" y="1485"/>
                    <a:pt x="6963" y="2291"/>
                  </a:cubicBezTo>
                  <a:cubicBezTo>
                    <a:pt x="8366" y="3905"/>
                    <a:pt x="9576" y="5711"/>
                    <a:pt x="10786" y="7324"/>
                  </a:cubicBezTo>
                  <a:cubicBezTo>
                    <a:pt x="13205" y="10550"/>
                    <a:pt x="15431" y="13986"/>
                    <a:pt x="17238" y="17615"/>
                  </a:cubicBezTo>
                  <a:cubicBezTo>
                    <a:pt x="17355" y="17790"/>
                    <a:pt x="17508" y="17862"/>
                    <a:pt x="17654" y="17862"/>
                  </a:cubicBezTo>
                  <a:cubicBezTo>
                    <a:pt x="18009" y="17862"/>
                    <a:pt x="18330" y="17436"/>
                    <a:pt x="18044" y="17002"/>
                  </a:cubicBezTo>
                  <a:cubicBezTo>
                    <a:pt x="15834" y="12373"/>
                    <a:pt x="12802" y="8340"/>
                    <a:pt x="9576" y="4098"/>
                  </a:cubicBezTo>
                  <a:cubicBezTo>
                    <a:pt x="8366" y="2485"/>
                    <a:pt x="7366" y="469"/>
                    <a:pt x="5140" y="65"/>
                  </a:cubicBezTo>
                  <a:cubicBezTo>
                    <a:pt x="4841" y="24"/>
                    <a:pt x="4504" y="1"/>
                    <a:pt x="414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3" name="Google Shape;103;p13"/>
            <p:cNvSpPr/>
            <p:nvPr/>
          </p:nvSpPr>
          <p:spPr>
            <a:xfrm>
              <a:off x="3598361" y="1208866"/>
              <a:ext cx="579367" cy="359307"/>
            </a:xfrm>
            <a:custGeom>
              <a:rect b="b" l="l" r="r" t="t"/>
              <a:pathLst>
                <a:path extrusionOk="0" h="7883" w="12711">
                  <a:moveTo>
                    <a:pt x="12104" y="0"/>
                  </a:moveTo>
                  <a:cubicBezTo>
                    <a:pt x="12008" y="0"/>
                    <a:pt x="11901" y="33"/>
                    <a:pt x="11787" y="110"/>
                  </a:cubicBezTo>
                  <a:cubicBezTo>
                    <a:pt x="7948" y="2127"/>
                    <a:pt x="4319" y="4756"/>
                    <a:pt x="496" y="6966"/>
                  </a:cubicBezTo>
                  <a:cubicBezTo>
                    <a:pt x="0" y="7292"/>
                    <a:pt x="307" y="7882"/>
                    <a:pt x="758" y="7882"/>
                  </a:cubicBezTo>
                  <a:cubicBezTo>
                    <a:pt x="864" y="7882"/>
                    <a:pt x="979" y="7849"/>
                    <a:pt x="1093" y="7772"/>
                  </a:cubicBezTo>
                  <a:cubicBezTo>
                    <a:pt x="4722" y="5562"/>
                    <a:pt x="8352" y="2933"/>
                    <a:pt x="12384" y="917"/>
                  </a:cubicBezTo>
                  <a:cubicBezTo>
                    <a:pt x="12710" y="591"/>
                    <a:pt x="12509" y="0"/>
                    <a:pt x="1210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4" name="Google Shape;104;p13"/>
            <p:cNvSpPr/>
            <p:nvPr/>
          </p:nvSpPr>
          <p:spPr>
            <a:xfrm>
              <a:off x="3325841" y="631509"/>
              <a:ext cx="552475" cy="692679"/>
            </a:xfrm>
            <a:custGeom>
              <a:rect b="b" l="l" r="r" t="t"/>
              <a:pathLst>
                <a:path extrusionOk="0" h="15197" w="12121">
                  <a:moveTo>
                    <a:pt x="1976" y="704"/>
                  </a:moveTo>
                  <a:cubicBezTo>
                    <a:pt x="3552" y="3051"/>
                    <a:pt x="5314" y="5398"/>
                    <a:pt x="6878" y="7745"/>
                  </a:cubicBezTo>
                  <a:cubicBezTo>
                    <a:pt x="7878" y="8954"/>
                    <a:pt x="8685" y="10164"/>
                    <a:pt x="9701" y="11374"/>
                  </a:cubicBezTo>
                  <a:cubicBezTo>
                    <a:pt x="10104" y="11971"/>
                    <a:pt x="10701" y="12584"/>
                    <a:pt x="10911" y="13390"/>
                  </a:cubicBezTo>
                  <a:cubicBezTo>
                    <a:pt x="11105" y="13390"/>
                    <a:pt x="11105" y="13584"/>
                    <a:pt x="11314" y="13794"/>
                  </a:cubicBezTo>
                  <a:cubicBezTo>
                    <a:pt x="11105" y="13987"/>
                    <a:pt x="10701" y="14197"/>
                    <a:pt x="10508" y="14390"/>
                  </a:cubicBezTo>
                  <a:cubicBezTo>
                    <a:pt x="10298" y="14390"/>
                    <a:pt x="10104" y="13987"/>
                    <a:pt x="10104" y="13794"/>
                  </a:cubicBezTo>
                  <a:cubicBezTo>
                    <a:pt x="8685" y="11568"/>
                    <a:pt x="7072" y="9761"/>
                    <a:pt x="5669" y="7745"/>
                  </a:cubicBezTo>
                  <a:cubicBezTo>
                    <a:pt x="5070" y="7146"/>
                    <a:pt x="1211" y="1181"/>
                    <a:pt x="1976" y="704"/>
                  </a:cubicBezTo>
                  <a:close/>
                  <a:moveTo>
                    <a:pt x="2013" y="0"/>
                  </a:moveTo>
                  <a:cubicBezTo>
                    <a:pt x="1875" y="0"/>
                    <a:pt x="1732" y="68"/>
                    <a:pt x="1701" y="186"/>
                  </a:cubicBezTo>
                  <a:lnTo>
                    <a:pt x="1701" y="186"/>
                  </a:lnTo>
                  <a:cubicBezTo>
                    <a:pt x="0" y="1013"/>
                    <a:pt x="3281" y="5562"/>
                    <a:pt x="3846" y="6325"/>
                  </a:cubicBezTo>
                  <a:cubicBezTo>
                    <a:pt x="5862" y="9148"/>
                    <a:pt x="8282" y="11971"/>
                    <a:pt x="9895" y="15003"/>
                  </a:cubicBezTo>
                  <a:cubicBezTo>
                    <a:pt x="10104" y="15197"/>
                    <a:pt x="10298" y="15197"/>
                    <a:pt x="10298" y="15197"/>
                  </a:cubicBezTo>
                  <a:cubicBezTo>
                    <a:pt x="11105" y="15003"/>
                    <a:pt x="12121" y="14794"/>
                    <a:pt x="12121" y="13794"/>
                  </a:cubicBezTo>
                  <a:cubicBezTo>
                    <a:pt x="11911" y="13181"/>
                    <a:pt x="11314" y="12584"/>
                    <a:pt x="10911" y="12181"/>
                  </a:cubicBezTo>
                  <a:cubicBezTo>
                    <a:pt x="10298" y="11374"/>
                    <a:pt x="9895" y="10358"/>
                    <a:pt x="9298" y="9551"/>
                  </a:cubicBezTo>
                  <a:cubicBezTo>
                    <a:pt x="6942" y="6614"/>
                    <a:pt x="4585" y="3661"/>
                    <a:pt x="2408" y="350"/>
                  </a:cubicBezTo>
                  <a:lnTo>
                    <a:pt x="2408" y="350"/>
                  </a:lnTo>
                  <a:cubicBezTo>
                    <a:pt x="2449" y="190"/>
                    <a:pt x="2357" y="40"/>
                    <a:pt x="2198" y="40"/>
                  </a:cubicBezTo>
                  <a:cubicBezTo>
                    <a:pt x="2191" y="40"/>
                    <a:pt x="2185" y="40"/>
                    <a:pt x="2179" y="40"/>
                  </a:cubicBezTo>
                  <a:lnTo>
                    <a:pt x="2179" y="40"/>
                  </a:lnTo>
                  <a:cubicBezTo>
                    <a:pt x="2131" y="13"/>
                    <a:pt x="2073" y="0"/>
                    <a:pt x="201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5" name="Google Shape;105;p13"/>
            <p:cNvSpPr/>
            <p:nvPr/>
          </p:nvSpPr>
          <p:spPr>
            <a:xfrm>
              <a:off x="3301730" y="728366"/>
              <a:ext cx="436018" cy="654757"/>
            </a:xfrm>
            <a:custGeom>
              <a:rect b="b" l="l" r="r" t="t"/>
              <a:pathLst>
                <a:path extrusionOk="0" h="14365" w="9566">
                  <a:moveTo>
                    <a:pt x="430" y="1"/>
                  </a:moveTo>
                  <a:cubicBezTo>
                    <a:pt x="263" y="1"/>
                    <a:pt x="0" y="286"/>
                    <a:pt x="149" y="571"/>
                  </a:cubicBezTo>
                  <a:cubicBezTo>
                    <a:pt x="2359" y="5410"/>
                    <a:pt x="6601" y="9249"/>
                    <a:pt x="8811" y="14282"/>
                  </a:cubicBezTo>
                  <a:cubicBezTo>
                    <a:pt x="8867" y="14338"/>
                    <a:pt x="8952" y="14364"/>
                    <a:pt x="9042" y="14364"/>
                  </a:cubicBezTo>
                  <a:cubicBezTo>
                    <a:pt x="9285" y="14364"/>
                    <a:pt x="9565" y="14173"/>
                    <a:pt x="9424" y="13878"/>
                  </a:cubicBezTo>
                  <a:cubicBezTo>
                    <a:pt x="7004" y="8846"/>
                    <a:pt x="2972" y="5216"/>
                    <a:pt x="552" y="168"/>
                  </a:cubicBezTo>
                  <a:cubicBezTo>
                    <a:pt x="552" y="50"/>
                    <a:pt x="499" y="1"/>
                    <a:pt x="43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6" name="Google Shape;106;p13"/>
            <p:cNvSpPr/>
            <p:nvPr/>
          </p:nvSpPr>
          <p:spPr>
            <a:xfrm>
              <a:off x="3225384" y="719569"/>
              <a:ext cx="510405" cy="684384"/>
            </a:xfrm>
            <a:custGeom>
              <a:rect b="b" l="l" r="r" t="t"/>
              <a:pathLst>
                <a:path extrusionOk="0" h="15015" w="11198">
                  <a:moveTo>
                    <a:pt x="1667" y="0"/>
                  </a:moveTo>
                  <a:cubicBezTo>
                    <a:pt x="1570" y="0"/>
                    <a:pt x="1477" y="49"/>
                    <a:pt x="1420" y="167"/>
                  </a:cubicBezTo>
                  <a:cubicBezTo>
                    <a:pt x="1" y="3183"/>
                    <a:pt x="2824" y="6410"/>
                    <a:pt x="4647" y="8636"/>
                  </a:cubicBezTo>
                  <a:cubicBezTo>
                    <a:pt x="5856" y="10249"/>
                    <a:pt x="7066" y="11652"/>
                    <a:pt x="8276" y="13265"/>
                  </a:cubicBezTo>
                  <a:cubicBezTo>
                    <a:pt x="8780" y="13783"/>
                    <a:pt x="9584" y="15015"/>
                    <a:pt x="10424" y="15015"/>
                  </a:cubicBezTo>
                  <a:cubicBezTo>
                    <a:pt x="10578" y="15015"/>
                    <a:pt x="10734" y="14973"/>
                    <a:pt x="10889" y="14878"/>
                  </a:cubicBezTo>
                  <a:cubicBezTo>
                    <a:pt x="11198" y="14569"/>
                    <a:pt x="11034" y="14147"/>
                    <a:pt x="10759" y="14147"/>
                  </a:cubicBezTo>
                  <a:cubicBezTo>
                    <a:pt x="10675" y="14147"/>
                    <a:pt x="10580" y="14187"/>
                    <a:pt x="10486" y="14281"/>
                  </a:cubicBezTo>
                  <a:cubicBezTo>
                    <a:pt x="10465" y="14295"/>
                    <a:pt x="10440" y="14302"/>
                    <a:pt x="10412" y="14302"/>
                  </a:cubicBezTo>
                  <a:cubicBezTo>
                    <a:pt x="9602" y="14302"/>
                    <a:pt x="5633" y="9011"/>
                    <a:pt x="5243" y="8232"/>
                  </a:cubicBezTo>
                  <a:cubicBezTo>
                    <a:pt x="3630" y="6410"/>
                    <a:pt x="808" y="3183"/>
                    <a:pt x="2017" y="570"/>
                  </a:cubicBezTo>
                  <a:cubicBezTo>
                    <a:pt x="2166" y="285"/>
                    <a:pt x="1903" y="0"/>
                    <a:pt x="166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7" name="Google Shape;107;p13"/>
            <p:cNvSpPr/>
            <p:nvPr/>
          </p:nvSpPr>
          <p:spPr>
            <a:xfrm>
              <a:off x="3476299" y="594726"/>
              <a:ext cx="491398" cy="650563"/>
            </a:xfrm>
            <a:custGeom>
              <a:rect b="b" l="l" r="r" t="t"/>
              <a:pathLst>
                <a:path extrusionOk="0" h="14273" w="10781">
                  <a:moveTo>
                    <a:pt x="524" y="1"/>
                  </a:moveTo>
                  <a:cubicBezTo>
                    <a:pt x="281" y="1"/>
                    <a:pt x="0" y="192"/>
                    <a:pt x="142" y="487"/>
                  </a:cubicBezTo>
                  <a:cubicBezTo>
                    <a:pt x="3368" y="5116"/>
                    <a:pt x="6594" y="9761"/>
                    <a:pt x="10030" y="14197"/>
                  </a:cubicBezTo>
                  <a:cubicBezTo>
                    <a:pt x="10081" y="14249"/>
                    <a:pt x="10162" y="14273"/>
                    <a:pt x="10250" y="14273"/>
                  </a:cubicBezTo>
                  <a:cubicBezTo>
                    <a:pt x="10491" y="14273"/>
                    <a:pt x="10780" y="14090"/>
                    <a:pt x="10626" y="13794"/>
                  </a:cubicBezTo>
                  <a:cubicBezTo>
                    <a:pt x="7207" y="9358"/>
                    <a:pt x="3981" y="4922"/>
                    <a:pt x="755" y="83"/>
                  </a:cubicBezTo>
                  <a:cubicBezTo>
                    <a:pt x="698" y="27"/>
                    <a:pt x="613" y="1"/>
                    <a:pt x="52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08" name="Google Shape;108;p13"/>
            <p:cNvSpPr/>
            <p:nvPr/>
          </p:nvSpPr>
          <p:spPr>
            <a:xfrm>
              <a:off x="3476527" y="583149"/>
              <a:ext cx="530460" cy="655395"/>
            </a:xfrm>
            <a:custGeom>
              <a:rect b="b" l="l" r="r" t="t"/>
              <a:pathLst>
                <a:path extrusionOk="0" h="14379" w="11638">
                  <a:moveTo>
                    <a:pt x="1483" y="0"/>
                  </a:moveTo>
                  <a:cubicBezTo>
                    <a:pt x="1126" y="0"/>
                    <a:pt x="747" y="102"/>
                    <a:pt x="346" y="337"/>
                  </a:cubicBezTo>
                  <a:cubicBezTo>
                    <a:pt x="1" y="503"/>
                    <a:pt x="248" y="977"/>
                    <a:pt x="447" y="977"/>
                  </a:cubicBezTo>
                  <a:cubicBezTo>
                    <a:pt x="480" y="977"/>
                    <a:pt x="512" y="964"/>
                    <a:pt x="540" y="934"/>
                  </a:cubicBezTo>
                  <a:cubicBezTo>
                    <a:pt x="850" y="728"/>
                    <a:pt x="1149" y="639"/>
                    <a:pt x="1433" y="639"/>
                  </a:cubicBezTo>
                  <a:cubicBezTo>
                    <a:pt x="2818" y="639"/>
                    <a:pt x="3870" y="2753"/>
                    <a:pt x="4379" y="3757"/>
                  </a:cubicBezTo>
                  <a:cubicBezTo>
                    <a:pt x="5185" y="4967"/>
                    <a:pt x="5992" y="5983"/>
                    <a:pt x="6798" y="7193"/>
                  </a:cubicBezTo>
                  <a:lnTo>
                    <a:pt x="9218" y="10822"/>
                  </a:lnTo>
                  <a:lnTo>
                    <a:pt x="10428" y="12629"/>
                  </a:lnTo>
                  <a:cubicBezTo>
                    <a:pt x="10831" y="13435"/>
                    <a:pt x="10831" y="13242"/>
                    <a:pt x="10025" y="13838"/>
                  </a:cubicBezTo>
                  <a:cubicBezTo>
                    <a:pt x="9866" y="13997"/>
                    <a:pt x="10059" y="14378"/>
                    <a:pt x="10337" y="14378"/>
                  </a:cubicBezTo>
                  <a:cubicBezTo>
                    <a:pt x="10426" y="14378"/>
                    <a:pt x="10524" y="14339"/>
                    <a:pt x="10621" y="14242"/>
                  </a:cubicBezTo>
                  <a:cubicBezTo>
                    <a:pt x="10831" y="14048"/>
                    <a:pt x="11234" y="13838"/>
                    <a:pt x="11638" y="13435"/>
                  </a:cubicBezTo>
                  <a:lnTo>
                    <a:pt x="11638" y="13032"/>
                  </a:lnTo>
                  <a:cubicBezTo>
                    <a:pt x="9621" y="10015"/>
                    <a:pt x="7395" y="6983"/>
                    <a:pt x="5379" y="3757"/>
                  </a:cubicBezTo>
                  <a:cubicBezTo>
                    <a:pt x="4545" y="2586"/>
                    <a:pt x="3283" y="0"/>
                    <a:pt x="148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sp>
        <p:nvSpPr>
          <p:cNvPr id="109" name="Google Shape;109;p13"/>
          <p:cNvSpPr/>
          <p:nvPr/>
        </p:nvSpPr>
        <p:spPr>
          <a:xfrm>
            <a:off x="5996153" y="3213122"/>
            <a:ext cx="464347" cy="273118"/>
          </a:xfrm>
          <a:custGeom>
            <a:rect b="b" l="l" r="r" t="t"/>
            <a:pathLst>
              <a:path extrusionOk="0" h="6349" w="10795">
                <a:moveTo>
                  <a:pt x="371" y="0"/>
                </a:moveTo>
                <a:cubicBezTo>
                  <a:pt x="108" y="0"/>
                  <a:pt x="0" y="297"/>
                  <a:pt x="171" y="455"/>
                </a:cubicBezTo>
                <a:cubicBezTo>
                  <a:pt x="1978" y="1471"/>
                  <a:pt x="3397" y="2681"/>
                  <a:pt x="4800" y="3487"/>
                </a:cubicBezTo>
                <a:cubicBezTo>
                  <a:pt x="6623" y="4487"/>
                  <a:pt x="8236" y="5504"/>
                  <a:pt x="10043" y="6310"/>
                </a:cubicBezTo>
                <a:cubicBezTo>
                  <a:pt x="10098" y="6337"/>
                  <a:pt x="10153" y="6348"/>
                  <a:pt x="10206" y="6348"/>
                </a:cubicBezTo>
                <a:cubicBezTo>
                  <a:pt x="10541" y="6348"/>
                  <a:pt x="10794" y="5878"/>
                  <a:pt x="10446" y="5697"/>
                </a:cubicBezTo>
                <a:cubicBezTo>
                  <a:pt x="8639" y="4891"/>
                  <a:pt x="6817" y="4084"/>
                  <a:pt x="5204" y="2874"/>
                </a:cubicBezTo>
                <a:cubicBezTo>
                  <a:pt x="3591" y="2068"/>
                  <a:pt x="2187" y="858"/>
                  <a:pt x="574" y="52"/>
                </a:cubicBezTo>
                <a:cubicBezTo>
                  <a:pt x="499" y="16"/>
                  <a:pt x="431" y="0"/>
                  <a:pt x="37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6103609" y="3364241"/>
            <a:ext cx="183244" cy="130558"/>
          </a:xfrm>
          <a:custGeom>
            <a:rect b="b" l="l" r="r" t="t"/>
            <a:pathLst>
              <a:path extrusionOk="0" h="3035" w="4260">
                <a:moveTo>
                  <a:pt x="447" y="1"/>
                </a:moveTo>
                <a:cubicBezTo>
                  <a:pt x="224" y="1"/>
                  <a:pt x="1" y="286"/>
                  <a:pt x="286" y="571"/>
                </a:cubicBezTo>
                <a:cubicBezTo>
                  <a:pt x="1093" y="1587"/>
                  <a:pt x="2302" y="2587"/>
                  <a:pt x="3512" y="2991"/>
                </a:cubicBezTo>
                <a:cubicBezTo>
                  <a:pt x="3571" y="3021"/>
                  <a:pt x="3630" y="3034"/>
                  <a:pt x="3686" y="3034"/>
                </a:cubicBezTo>
                <a:cubicBezTo>
                  <a:pt x="4016" y="3034"/>
                  <a:pt x="4260" y="2587"/>
                  <a:pt x="3915" y="2587"/>
                </a:cubicBezTo>
                <a:cubicBezTo>
                  <a:pt x="2706" y="1991"/>
                  <a:pt x="1706" y="1184"/>
                  <a:pt x="689" y="168"/>
                </a:cubicBezTo>
                <a:cubicBezTo>
                  <a:pt x="633" y="50"/>
                  <a:pt x="540" y="1"/>
                  <a:pt x="44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7954675" y="1242072"/>
            <a:ext cx="104139" cy="430433"/>
          </a:xfrm>
          <a:custGeom>
            <a:rect b="b" l="l" r="r" t="t"/>
            <a:pathLst>
              <a:path extrusionOk="0" h="10006" w="2421">
                <a:moveTo>
                  <a:pt x="2017" y="1"/>
                </a:moveTo>
                <a:cubicBezTo>
                  <a:pt x="1815" y="1"/>
                  <a:pt x="1614" y="102"/>
                  <a:pt x="1614" y="303"/>
                </a:cubicBezTo>
                <a:cubicBezTo>
                  <a:pt x="1614" y="3529"/>
                  <a:pt x="1210" y="6755"/>
                  <a:pt x="1" y="9578"/>
                </a:cubicBezTo>
                <a:cubicBezTo>
                  <a:pt x="1" y="9829"/>
                  <a:pt x="238" y="10005"/>
                  <a:pt x="464" y="10005"/>
                </a:cubicBezTo>
                <a:cubicBezTo>
                  <a:pt x="601" y="10005"/>
                  <a:pt x="734" y="9940"/>
                  <a:pt x="807" y="9788"/>
                </a:cubicBezTo>
                <a:cubicBezTo>
                  <a:pt x="1823" y="6755"/>
                  <a:pt x="2420" y="3529"/>
                  <a:pt x="2420" y="303"/>
                </a:cubicBezTo>
                <a:cubicBezTo>
                  <a:pt x="2420" y="102"/>
                  <a:pt x="2218" y="1"/>
                  <a:pt x="201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8024062" y="1375985"/>
            <a:ext cx="86761" cy="244468"/>
          </a:xfrm>
          <a:custGeom>
            <a:rect b="b" l="l" r="r" t="t"/>
            <a:pathLst>
              <a:path extrusionOk="0" h="5683" w="2017">
                <a:moveTo>
                  <a:pt x="1618" y="0"/>
                </a:moveTo>
                <a:cubicBezTo>
                  <a:pt x="1509" y="0"/>
                  <a:pt x="1420" y="67"/>
                  <a:pt x="1420" y="223"/>
                </a:cubicBezTo>
                <a:cubicBezTo>
                  <a:pt x="1210" y="2029"/>
                  <a:pt x="614" y="3642"/>
                  <a:pt x="1" y="5255"/>
                </a:cubicBezTo>
                <a:cubicBezTo>
                  <a:pt x="1" y="5506"/>
                  <a:pt x="238" y="5682"/>
                  <a:pt x="464" y="5682"/>
                </a:cubicBezTo>
                <a:cubicBezTo>
                  <a:pt x="601" y="5682"/>
                  <a:pt x="734" y="5617"/>
                  <a:pt x="807" y="5465"/>
                </a:cubicBezTo>
                <a:cubicBezTo>
                  <a:pt x="1420" y="3852"/>
                  <a:pt x="1823" y="2239"/>
                  <a:pt x="2017" y="416"/>
                </a:cubicBezTo>
                <a:cubicBezTo>
                  <a:pt x="2017" y="169"/>
                  <a:pt x="1792" y="0"/>
                  <a:pt x="1618"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8192344" y="551043"/>
            <a:ext cx="264241" cy="306113"/>
          </a:xfrm>
          <a:custGeom>
            <a:rect b="b" l="l" r="r" t="t"/>
            <a:pathLst>
              <a:path extrusionOk="0" h="7116" w="6143">
                <a:moveTo>
                  <a:pt x="5733" y="0"/>
                </a:moveTo>
                <a:cubicBezTo>
                  <a:pt x="5684" y="0"/>
                  <a:pt x="5631" y="13"/>
                  <a:pt x="5573" y="43"/>
                </a:cubicBezTo>
                <a:cubicBezTo>
                  <a:pt x="2944" y="1656"/>
                  <a:pt x="1137" y="3866"/>
                  <a:pt x="121" y="6689"/>
                </a:cubicBezTo>
                <a:cubicBezTo>
                  <a:pt x="1" y="6940"/>
                  <a:pt x="268" y="7116"/>
                  <a:pt x="486" y="7116"/>
                </a:cubicBezTo>
                <a:cubicBezTo>
                  <a:pt x="619" y="7116"/>
                  <a:pt x="734" y="7051"/>
                  <a:pt x="734" y="6899"/>
                </a:cubicBezTo>
                <a:cubicBezTo>
                  <a:pt x="1734" y="4269"/>
                  <a:pt x="3557" y="2060"/>
                  <a:pt x="5977" y="640"/>
                </a:cubicBezTo>
                <a:cubicBezTo>
                  <a:pt x="6142" y="474"/>
                  <a:pt x="6024" y="0"/>
                  <a:pt x="573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nvGrpSpPr>
          <p:cNvPr id="114" name="Google Shape;114;p13"/>
          <p:cNvGrpSpPr/>
          <p:nvPr/>
        </p:nvGrpSpPr>
        <p:grpSpPr>
          <a:xfrm>
            <a:off x="8171230" y="1226774"/>
            <a:ext cx="1110132" cy="748433"/>
            <a:chOff x="8051248" y="1383348"/>
            <a:chExt cx="1230882" cy="829840"/>
          </a:xfrm>
        </p:grpSpPr>
        <p:sp>
          <p:nvSpPr>
            <p:cNvPr id="115" name="Google Shape;115;p13"/>
            <p:cNvSpPr/>
            <p:nvPr/>
          </p:nvSpPr>
          <p:spPr>
            <a:xfrm>
              <a:off x="8063648" y="1638929"/>
              <a:ext cx="564632" cy="476925"/>
            </a:xfrm>
            <a:custGeom>
              <a:rect b="b" l="l" r="r" t="t"/>
              <a:pathLst>
                <a:path extrusionOk="0" h="10000" w="11839">
                  <a:moveTo>
                    <a:pt x="6491" y="998"/>
                  </a:moveTo>
                  <a:cubicBezTo>
                    <a:pt x="10161" y="998"/>
                    <a:pt x="11699" y="6379"/>
                    <a:pt x="8209" y="8411"/>
                  </a:cubicBezTo>
                  <a:cubicBezTo>
                    <a:pt x="7554" y="8809"/>
                    <a:pt x="6931" y="8983"/>
                    <a:pt x="6359" y="8983"/>
                  </a:cubicBezTo>
                  <a:cubicBezTo>
                    <a:pt x="2869" y="8983"/>
                    <a:pt x="1229" y="2538"/>
                    <a:pt x="5386" y="1153"/>
                  </a:cubicBezTo>
                  <a:cubicBezTo>
                    <a:pt x="5772" y="1047"/>
                    <a:pt x="6141" y="998"/>
                    <a:pt x="6491" y="998"/>
                  </a:cubicBezTo>
                  <a:close/>
                  <a:moveTo>
                    <a:pt x="6300" y="0"/>
                  </a:moveTo>
                  <a:cubicBezTo>
                    <a:pt x="5952" y="0"/>
                    <a:pt x="5603" y="38"/>
                    <a:pt x="5257" y="117"/>
                  </a:cubicBezTo>
                  <a:lnTo>
                    <a:pt x="5257" y="117"/>
                  </a:lnTo>
                  <a:cubicBezTo>
                    <a:pt x="5231" y="121"/>
                    <a:pt x="5204" y="128"/>
                    <a:pt x="5176" y="136"/>
                  </a:cubicBezTo>
                  <a:cubicBezTo>
                    <a:pt x="5176" y="136"/>
                    <a:pt x="5176" y="136"/>
                    <a:pt x="5176" y="136"/>
                  </a:cubicBezTo>
                  <a:lnTo>
                    <a:pt x="5176" y="136"/>
                  </a:lnTo>
                  <a:cubicBezTo>
                    <a:pt x="5120" y="151"/>
                    <a:pt x="5069" y="170"/>
                    <a:pt x="5024" y="191"/>
                  </a:cubicBezTo>
                  <a:lnTo>
                    <a:pt x="5024" y="191"/>
                  </a:lnTo>
                  <a:cubicBezTo>
                    <a:pt x="0" y="2093"/>
                    <a:pt x="1697" y="10000"/>
                    <a:pt x="6223" y="10000"/>
                  </a:cubicBezTo>
                  <a:cubicBezTo>
                    <a:pt x="6775" y="10000"/>
                    <a:pt x="7369" y="9882"/>
                    <a:pt x="7999" y="9621"/>
                  </a:cubicBezTo>
                  <a:cubicBezTo>
                    <a:pt x="10419" y="8814"/>
                    <a:pt x="11838" y="5992"/>
                    <a:pt x="11032" y="3572"/>
                  </a:cubicBezTo>
                  <a:cubicBezTo>
                    <a:pt x="10349" y="1347"/>
                    <a:pt x="8361" y="0"/>
                    <a:pt x="630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8535177" y="1384636"/>
              <a:ext cx="569019" cy="480931"/>
            </a:xfrm>
            <a:custGeom>
              <a:rect b="b" l="l" r="r" t="t"/>
              <a:pathLst>
                <a:path extrusionOk="0" h="10084" w="11931">
                  <a:moveTo>
                    <a:pt x="6311" y="925"/>
                  </a:moveTo>
                  <a:cubicBezTo>
                    <a:pt x="10126" y="925"/>
                    <a:pt x="11931" y="6438"/>
                    <a:pt x="8194" y="8501"/>
                  </a:cubicBezTo>
                  <a:cubicBezTo>
                    <a:pt x="7554" y="8891"/>
                    <a:pt x="6945" y="9061"/>
                    <a:pt x="6383" y="9061"/>
                  </a:cubicBezTo>
                  <a:cubicBezTo>
                    <a:pt x="2881" y="9061"/>
                    <a:pt x="1204" y="2439"/>
                    <a:pt x="5355" y="1038"/>
                  </a:cubicBezTo>
                  <a:lnTo>
                    <a:pt x="5355" y="1038"/>
                  </a:lnTo>
                  <a:cubicBezTo>
                    <a:pt x="5360" y="1036"/>
                    <a:pt x="5366" y="1034"/>
                    <a:pt x="5371" y="1032"/>
                  </a:cubicBezTo>
                  <a:lnTo>
                    <a:pt x="5371" y="1032"/>
                  </a:lnTo>
                  <a:cubicBezTo>
                    <a:pt x="5371" y="1032"/>
                    <a:pt x="5371" y="1032"/>
                    <a:pt x="5371" y="1032"/>
                  </a:cubicBezTo>
                  <a:cubicBezTo>
                    <a:pt x="5696" y="959"/>
                    <a:pt x="6009" y="925"/>
                    <a:pt x="6311" y="925"/>
                  </a:cubicBezTo>
                  <a:close/>
                  <a:moveTo>
                    <a:pt x="6652" y="0"/>
                  </a:moveTo>
                  <a:cubicBezTo>
                    <a:pt x="6175" y="0"/>
                    <a:pt x="5687" y="71"/>
                    <a:pt x="5199" y="219"/>
                  </a:cubicBezTo>
                  <a:lnTo>
                    <a:pt x="5199" y="219"/>
                  </a:lnTo>
                  <a:cubicBezTo>
                    <a:pt x="5192" y="221"/>
                    <a:pt x="5185" y="224"/>
                    <a:pt x="5177" y="226"/>
                  </a:cubicBezTo>
                  <a:cubicBezTo>
                    <a:pt x="5067" y="226"/>
                    <a:pt x="4983" y="259"/>
                    <a:pt x="4923" y="312"/>
                  </a:cubicBezTo>
                  <a:lnTo>
                    <a:pt x="4923" y="312"/>
                  </a:lnTo>
                  <a:cubicBezTo>
                    <a:pt x="0" y="2125"/>
                    <a:pt x="1722" y="10083"/>
                    <a:pt x="6383" y="10083"/>
                  </a:cubicBezTo>
                  <a:cubicBezTo>
                    <a:pt x="6946" y="10083"/>
                    <a:pt x="7552" y="9967"/>
                    <a:pt x="8194" y="9711"/>
                  </a:cubicBezTo>
                  <a:cubicBezTo>
                    <a:pt x="10613" y="8694"/>
                    <a:pt x="11823" y="6081"/>
                    <a:pt x="11226" y="3452"/>
                  </a:cubicBezTo>
                  <a:cubicBezTo>
                    <a:pt x="10572" y="1334"/>
                    <a:pt x="8721" y="0"/>
                    <a:pt x="665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8051248" y="1906433"/>
              <a:ext cx="160438" cy="114414"/>
            </a:xfrm>
            <a:custGeom>
              <a:rect b="b" l="l" r="r" t="t"/>
              <a:pathLst>
                <a:path extrusionOk="0" h="2399" w="3364">
                  <a:moveTo>
                    <a:pt x="2649" y="1"/>
                  </a:moveTo>
                  <a:cubicBezTo>
                    <a:pt x="2384" y="1"/>
                    <a:pt x="2150" y="238"/>
                    <a:pt x="2017" y="383"/>
                  </a:cubicBezTo>
                  <a:cubicBezTo>
                    <a:pt x="1474" y="740"/>
                    <a:pt x="944" y="1249"/>
                    <a:pt x="404" y="1786"/>
                  </a:cubicBezTo>
                  <a:lnTo>
                    <a:pt x="404" y="1786"/>
                  </a:lnTo>
                  <a:cubicBezTo>
                    <a:pt x="404" y="1786"/>
                    <a:pt x="404" y="1786"/>
                    <a:pt x="404" y="1786"/>
                  </a:cubicBezTo>
                  <a:cubicBezTo>
                    <a:pt x="404" y="1786"/>
                    <a:pt x="404" y="1786"/>
                    <a:pt x="404" y="1786"/>
                  </a:cubicBezTo>
                  <a:lnTo>
                    <a:pt x="404" y="1786"/>
                  </a:lnTo>
                  <a:cubicBezTo>
                    <a:pt x="334" y="1856"/>
                    <a:pt x="264" y="1926"/>
                    <a:pt x="194" y="1996"/>
                  </a:cubicBezTo>
                  <a:cubicBezTo>
                    <a:pt x="0" y="1996"/>
                    <a:pt x="194" y="2399"/>
                    <a:pt x="404" y="2399"/>
                  </a:cubicBezTo>
                  <a:cubicBezTo>
                    <a:pt x="1210" y="2399"/>
                    <a:pt x="2210" y="2189"/>
                    <a:pt x="3017" y="1786"/>
                  </a:cubicBezTo>
                  <a:cubicBezTo>
                    <a:pt x="3364" y="1786"/>
                    <a:pt x="3269" y="1344"/>
                    <a:pt x="3102" y="1344"/>
                  </a:cubicBezTo>
                  <a:cubicBezTo>
                    <a:pt x="3075" y="1344"/>
                    <a:pt x="3046" y="1356"/>
                    <a:pt x="3017" y="1383"/>
                  </a:cubicBezTo>
                  <a:cubicBezTo>
                    <a:pt x="2430" y="1535"/>
                    <a:pt x="1741" y="1679"/>
                    <a:pt x="1099" y="1746"/>
                  </a:cubicBezTo>
                  <a:lnTo>
                    <a:pt x="1099" y="1746"/>
                  </a:lnTo>
                  <a:cubicBezTo>
                    <a:pt x="1651" y="1264"/>
                    <a:pt x="2477" y="562"/>
                    <a:pt x="2598" y="562"/>
                  </a:cubicBezTo>
                  <a:cubicBezTo>
                    <a:pt x="2608" y="562"/>
                    <a:pt x="2613" y="566"/>
                    <a:pt x="2613" y="576"/>
                  </a:cubicBezTo>
                  <a:cubicBezTo>
                    <a:pt x="2655" y="617"/>
                    <a:pt x="2703" y="635"/>
                    <a:pt x="2753" y="635"/>
                  </a:cubicBezTo>
                  <a:cubicBezTo>
                    <a:pt x="2958" y="635"/>
                    <a:pt x="3185" y="341"/>
                    <a:pt x="3017" y="173"/>
                  </a:cubicBezTo>
                  <a:cubicBezTo>
                    <a:pt x="2892" y="48"/>
                    <a:pt x="2767" y="1"/>
                    <a:pt x="26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8533841" y="1674650"/>
              <a:ext cx="132871" cy="69774"/>
            </a:xfrm>
            <a:custGeom>
              <a:rect b="b" l="l" r="r" t="t"/>
              <a:pathLst>
                <a:path extrusionOk="0" h="1463" w="2786">
                  <a:moveTo>
                    <a:pt x="2173" y="0"/>
                  </a:moveTo>
                  <a:cubicBezTo>
                    <a:pt x="1576" y="404"/>
                    <a:pt x="963" y="807"/>
                    <a:pt x="156" y="1000"/>
                  </a:cubicBezTo>
                  <a:cubicBezTo>
                    <a:pt x="1" y="1169"/>
                    <a:pt x="95" y="1462"/>
                    <a:pt x="247" y="1462"/>
                  </a:cubicBezTo>
                  <a:cubicBezTo>
                    <a:pt x="284" y="1462"/>
                    <a:pt x="325" y="1445"/>
                    <a:pt x="366" y="1404"/>
                  </a:cubicBezTo>
                  <a:cubicBezTo>
                    <a:pt x="1173" y="1210"/>
                    <a:pt x="1769" y="807"/>
                    <a:pt x="2576" y="404"/>
                  </a:cubicBezTo>
                  <a:cubicBezTo>
                    <a:pt x="2786" y="404"/>
                    <a:pt x="2576" y="0"/>
                    <a:pt x="217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8562456" y="1730259"/>
              <a:ext cx="132537" cy="71873"/>
            </a:xfrm>
            <a:custGeom>
              <a:rect b="b" l="l" r="r" t="t"/>
              <a:pathLst>
                <a:path extrusionOk="0" h="1507" w="2779">
                  <a:moveTo>
                    <a:pt x="2531" y="0"/>
                  </a:moveTo>
                  <a:cubicBezTo>
                    <a:pt x="2488" y="0"/>
                    <a:pt x="2438" y="13"/>
                    <a:pt x="2379" y="44"/>
                  </a:cubicBezTo>
                  <a:cubicBezTo>
                    <a:pt x="1573" y="238"/>
                    <a:pt x="976" y="641"/>
                    <a:pt x="169" y="1044"/>
                  </a:cubicBezTo>
                  <a:cubicBezTo>
                    <a:pt x="1" y="1213"/>
                    <a:pt x="103" y="1506"/>
                    <a:pt x="250" y="1506"/>
                  </a:cubicBezTo>
                  <a:cubicBezTo>
                    <a:pt x="286" y="1506"/>
                    <a:pt x="325" y="1489"/>
                    <a:pt x="363" y="1447"/>
                  </a:cubicBezTo>
                  <a:cubicBezTo>
                    <a:pt x="1169" y="1044"/>
                    <a:pt x="1782" y="641"/>
                    <a:pt x="2589" y="447"/>
                  </a:cubicBezTo>
                  <a:cubicBezTo>
                    <a:pt x="2754" y="447"/>
                    <a:pt x="2778" y="0"/>
                    <a:pt x="253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8993638" y="1383348"/>
              <a:ext cx="217049" cy="118230"/>
            </a:xfrm>
            <a:custGeom>
              <a:rect b="b" l="l" r="r" t="t"/>
              <a:pathLst>
                <a:path extrusionOk="0" h="2479" w="4551">
                  <a:moveTo>
                    <a:pt x="4163" y="1"/>
                  </a:moveTo>
                  <a:cubicBezTo>
                    <a:pt x="4117" y="1"/>
                    <a:pt x="4071" y="18"/>
                    <a:pt x="4033" y="59"/>
                  </a:cubicBezTo>
                  <a:cubicBezTo>
                    <a:pt x="2823" y="656"/>
                    <a:pt x="1613" y="1269"/>
                    <a:pt x="194" y="2076"/>
                  </a:cubicBezTo>
                  <a:cubicBezTo>
                    <a:pt x="0" y="2076"/>
                    <a:pt x="194" y="2479"/>
                    <a:pt x="403" y="2479"/>
                  </a:cubicBezTo>
                  <a:cubicBezTo>
                    <a:pt x="1807" y="1672"/>
                    <a:pt x="3016" y="1059"/>
                    <a:pt x="4226" y="463"/>
                  </a:cubicBezTo>
                  <a:cubicBezTo>
                    <a:pt x="4550" y="294"/>
                    <a:pt x="4354" y="1"/>
                    <a:pt x="4163"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9033795" y="1414634"/>
              <a:ext cx="248335" cy="127864"/>
            </a:xfrm>
            <a:custGeom>
              <a:rect b="b" l="l" r="r" t="t"/>
              <a:pathLst>
                <a:path extrusionOk="0" h="2681" w="5207">
                  <a:moveTo>
                    <a:pt x="4594" y="0"/>
                  </a:moveTo>
                  <a:cubicBezTo>
                    <a:pt x="3191" y="807"/>
                    <a:pt x="1771" y="1613"/>
                    <a:pt x="158" y="2226"/>
                  </a:cubicBezTo>
                  <a:cubicBezTo>
                    <a:pt x="0" y="2384"/>
                    <a:pt x="100" y="2681"/>
                    <a:pt x="255" y="2681"/>
                  </a:cubicBezTo>
                  <a:cubicBezTo>
                    <a:pt x="291" y="2681"/>
                    <a:pt x="329" y="2665"/>
                    <a:pt x="368" y="2629"/>
                  </a:cubicBezTo>
                  <a:cubicBezTo>
                    <a:pt x="1981" y="2017"/>
                    <a:pt x="3384" y="1210"/>
                    <a:pt x="4997" y="403"/>
                  </a:cubicBezTo>
                  <a:cubicBezTo>
                    <a:pt x="5207" y="403"/>
                    <a:pt x="4997" y="0"/>
                    <a:pt x="459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8224321" y="1730259"/>
              <a:ext cx="160342" cy="280623"/>
            </a:xfrm>
            <a:custGeom>
              <a:rect b="b" l="l" r="r" t="t"/>
              <a:pathLst>
                <a:path extrusionOk="0" h="5884" w="3362">
                  <a:moveTo>
                    <a:pt x="3106" y="0"/>
                  </a:moveTo>
                  <a:cubicBezTo>
                    <a:pt x="3078" y="0"/>
                    <a:pt x="3048" y="13"/>
                    <a:pt x="3017" y="44"/>
                  </a:cubicBezTo>
                  <a:cubicBezTo>
                    <a:pt x="194" y="851"/>
                    <a:pt x="1" y="4673"/>
                    <a:pt x="2614" y="5883"/>
                  </a:cubicBezTo>
                  <a:cubicBezTo>
                    <a:pt x="3017" y="5883"/>
                    <a:pt x="3227" y="5480"/>
                    <a:pt x="3017" y="5480"/>
                  </a:cubicBezTo>
                  <a:cubicBezTo>
                    <a:pt x="598" y="4480"/>
                    <a:pt x="598" y="1254"/>
                    <a:pt x="3017" y="447"/>
                  </a:cubicBezTo>
                  <a:cubicBezTo>
                    <a:pt x="3361" y="447"/>
                    <a:pt x="3271" y="0"/>
                    <a:pt x="3106"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8416662" y="1960325"/>
              <a:ext cx="55753" cy="41302"/>
            </a:xfrm>
            <a:custGeom>
              <a:rect b="b" l="l" r="r" t="t"/>
              <a:pathLst>
                <a:path extrusionOk="0" h="866" w="1169">
                  <a:moveTo>
                    <a:pt x="919" y="0"/>
                  </a:moveTo>
                  <a:cubicBezTo>
                    <a:pt x="883" y="0"/>
                    <a:pt x="845" y="18"/>
                    <a:pt x="807" y="59"/>
                  </a:cubicBezTo>
                  <a:cubicBezTo>
                    <a:pt x="597" y="253"/>
                    <a:pt x="404" y="253"/>
                    <a:pt x="194" y="462"/>
                  </a:cubicBezTo>
                  <a:cubicBezTo>
                    <a:pt x="0" y="462"/>
                    <a:pt x="0" y="866"/>
                    <a:pt x="404" y="866"/>
                  </a:cubicBezTo>
                  <a:cubicBezTo>
                    <a:pt x="597" y="866"/>
                    <a:pt x="807" y="656"/>
                    <a:pt x="1000" y="462"/>
                  </a:cubicBezTo>
                  <a:cubicBezTo>
                    <a:pt x="1169" y="294"/>
                    <a:pt x="1067" y="0"/>
                    <a:pt x="919"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8695135" y="1486744"/>
              <a:ext cx="173124" cy="293357"/>
            </a:xfrm>
            <a:custGeom>
              <a:rect b="b" l="l" r="r" t="t"/>
              <a:pathLst>
                <a:path extrusionOk="0" h="6151" w="3630">
                  <a:moveTo>
                    <a:pt x="2800" y="1"/>
                  </a:moveTo>
                  <a:cubicBezTo>
                    <a:pt x="1708" y="1"/>
                    <a:pt x="589" y="1832"/>
                    <a:pt x="404" y="2731"/>
                  </a:cubicBezTo>
                  <a:cubicBezTo>
                    <a:pt x="0" y="4134"/>
                    <a:pt x="807" y="5747"/>
                    <a:pt x="2226" y="6150"/>
                  </a:cubicBezTo>
                  <a:cubicBezTo>
                    <a:pt x="2420" y="6150"/>
                    <a:pt x="2630" y="5747"/>
                    <a:pt x="2420" y="5747"/>
                  </a:cubicBezTo>
                  <a:cubicBezTo>
                    <a:pt x="1210" y="5344"/>
                    <a:pt x="404" y="3940"/>
                    <a:pt x="807" y="2731"/>
                  </a:cubicBezTo>
                  <a:cubicBezTo>
                    <a:pt x="998" y="2173"/>
                    <a:pt x="2018" y="452"/>
                    <a:pt x="2953" y="452"/>
                  </a:cubicBezTo>
                  <a:cubicBezTo>
                    <a:pt x="3045" y="452"/>
                    <a:pt x="3137" y="468"/>
                    <a:pt x="3227" y="505"/>
                  </a:cubicBezTo>
                  <a:cubicBezTo>
                    <a:pt x="3436" y="505"/>
                    <a:pt x="3630" y="101"/>
                    <a:pt x="3227" y="101"/>
                  </a:cubicBezTo>
                  <a:cubicBezTo>
                    <a:pt x="3086" y="32"/>
                    <a:pt x="2944" y="1"/>
                    <a:pt x="280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8829960" y="1737747"/>
              <a:ext cx="83891" cy="42351"/>
            </a:xfrm>
            <a:custGeom>
              <a:rect b="b" l="l" r="r" t="t"/>
              <a:pathLst>
                <a:path extrusionOk="0" h="888" w="1759">
                  <a:moveTo>
                    <a:pt x="1578" y="1"/>
                  </a:moveTo>
                  <a:cubicBezTo>
                    <a:pt x="1530" y="1"/>
                    <a:pt x="1472" y="24"/>
                    <a:pt x="1416" y="81"/>
                  </a:cubicBezTo>
                  <a:cubicBezTo>
                    <a:pt x="1013" y="290"/>
                    <a:pt x="609" y="484"/>
                    <a:pt x="206" y="484"/>
                  </a:cubicBezTo>
                  <a:cubicBezTo>
                    <a:pt x="177" y="457"/>
                    <a:pt x="152" y="445"/>
                    <a:pt x="130" y="445"/>
                  </a:cubicBezTo>
                  <a:cubicBezTo>
                    <a:pt x="0" y="445"/>
                    <a:pt x="26" y="887"/>
                    <a:pt x="206" y="887"/>
                  </a:cubicBezTo>
                  <a:cubicBezTo>
                    <a:pt x="803" y="887"/>
                    <a:pt x="1416" y="694"/>
                    <a:pt x="1609" y="290"/>
                  </a:cubicBezTo>
                  <a:cubicBezTo>
                    <a:pt x="1758" y="142"/>
                    <a:pt x="1696" y="1"/>
                    <a:pt x="1578"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8938649" y="1667163"/>
              <a:ext cx="40396" cy="59377"/>
            </a:xfrm>
            <a:custGeom>
              <a:rect b="b" l="l" r="r" t="t"/>
              <a:pathLst>
                <a:path extrusionOk="0" h="1245" w="847">
                  <a:moveTo>
                    <a:pt x="621" y="0"/>
                  </a:moveTo>
                  <a:cubicBezTo>
                    <a:pt x="496" y="0"/>
                    <a:pt x="347" y="52"/>
                    <a:pt x="347" y="157"/>
                  </a:cubicBezTo>
                  <a:cubicBezTo>
                    <a:pt x="347" y="561"/>
                    <a:pt x="137" y="754"/>
                    <a:pt x="137" y="964"/>
                  </a:cubicBezTo>
                  <a:cubicBezTo>
                    <a:pt x="0" y="1100"/>
                    <a:pt x="56" y="1245"/>
                    <a:pt x="175" y="1245"/>
                  </a:cubicBezTo>
                  <a:cubicBezTo>
                    <a:pt x="224" y="1245"/>
                    <a:pt x="285" y="1219"/>
                    <a:pt x="347" y="1157"/>
                  </a:cubicBezTo>
                  <a:cubicBezTo>
                    <a:pt x="750" y="964"/>
                    <a:pt x="750" y="561"/>
                    <a:pt x="750" y="157"/>
                  </a:cubicBezTo>
                  <a:cubicBezTo>
                    <a:pt x="847" y="52"/>
                    <a:pt x="746" y="0"/>
                    <a:pt x="62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8522061" y="2038921"/>
              <a:ext cx="144651" cy="145033"/>
            </a:xfrm>
            <a:custGeom>
              <a:rect b="b" l="l" r="r" t="t"/>
              <a:pathLst>
                <a:path extrusionOk="0" h="3041" w="3033">
                  <a:moveTo>
                    <a:pt x="2616" y="1"/>
                  </a:moveTo>
                  <a:cubicBezTo>
                    <a:pt x="2507" y="1"/>
                    <a:pt x="2420" y="65"/>
                    <a:pt x="2420" y="218"/>
                  </a:cubicBezTo>
                  <a:cubicBezTo>
                    <a:pt x="2226" y="1234"/>
                    <a:pt x="1420" y="2234"/>
                    <a:pt x="403" y="2444"/>
                  </a:cubicBezTo>
                  <a:cubicBezTo>
                    <a:pt x="0" y="2444"/>
                    <a:pt x="0" y="3041"/>
                    <a:pt x="613" y="3041"/>
                  </a:cubicBezTo>
                  <a:cubicBezTo>
                    <a:pt x="1823" y="2847"/>
                    <a:pt x="2823" y="1637"/>
                    <a:pt x="3033" y="427"/>
                  </a:cubicBezTo>
                  <a:cubicBezTo>
                    <a:pt x="3033" y="177"/>
                    <a:pt x="2795" y="1"/>
                    <a:pt x="2616"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8628223" y="2145465"/>
              <a:ext cx="96196" cy="67723"/>
            </a:xfrm>
            <a:custGeom>
              <a:rect b="b" l="l" r="r" t="t"/>
              <a:pathLst>
                <a:path extrusionOk="0" h="1420" w="2017">
                  <a:moveTo>
                    <a:pt x="1613" y="0"/>
                  </a:moveTo>
                  <a:cubicBezTo>
                    <a:pt x="1403" y="0"/>
                    <a:pt x="1403" y="0"/>
                    <a:pt x="1210" y="210"/>
                  </a:cubicBezTo>
                  <a:cubicBezTo>
                    <a:pt x="1000" y="613"/>
                    <a:pt x="807" y="807"/>
                    <a:pt x="403" y="807"/>
                  </a:cubicBezTo>
                  <a:cubicBezTo>
                    <a:pt x="0" y="807"/>
                    <a:pt x="0" y="1420"/>
                    <a:pt x="403" y="1420"/>
                  </a:cubicBezTo>
                  <a:cubicBezTo>
                    <a:pt x="1000" y="1420"/>
                    <a:pt x="1613" y="1016"/>
                    <a:pt x="1807" y="403"/>
                  </a:cubicBezTo>
                  <a:cubicBezTo>
                    <a:pt x="2016" y="210"/>
                    <a:pt x="1807" y="0"/>
                    <a:pt x="16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 name="Google Shape;129;p13"/>
          <p:cNvSpPr/>
          <p:nvPr/>
        </p:nvSpPr>
        <p:spPr>
          <a:xfrm>
            <a:off x="4060601" y="1669792"/>
            <a:ext cx="144788" cy="427594"/>
          </a:xfrm>
          <a:custGeom>
            <a:rect b="b" l="l" r="r" t="t"/>
            <a:pathLst>
              <a:path extrusionOk="0" h="9940" w="3366">
                <a:moveTo>
                  <a:pt x="2777" y="0"/>
                </a:moveTo>
                <a:cubicBezTo>
                  <a:pt x="2724" y="0"/>
                  <a:pt x="2669" y="12"/>
                  <a:pt x="2614" y="38"/>
                </a:cubicBezTo>
                <a:cubicBezTo>
                  <a:pt x="1404" y="845"/>
                  <a:pt x="807" y="2861"/>
                  <a:pt x="404" y="4281"/>
                </a:cubicBezTo>
                <a:cubicBezTo>
                  <a:pt x="1" y="6087"/>
                  <a:pt x="195" y="7910"/>
                  <a:pt x="598" y="9717"/>
                </a:cubicBezTo>
                <a:cubicBezTo>
                  <a:pt x="679" y="9872"/>
                  <a:pt x="817" y="9939"/>
                  <a:pt x="957" y="9939"/>
                </a:cubicBezTo>
                <a:cubicBezTo>
                  <a:pt x="1179" y="9939"/>
                  <a:pt x="1404" y="9771"/>
                  <a:pt x="1404" y="9523"/>
                </a:cubicBezTo>
                <a:cubicBezTo>
                  <a:pt x="807" y="7910"/>
                  <a:pt x="807" y="6491"/>
                  <a:pt x="1001" y="4878"/>
                </a:cubicBezTo>
                <a:cubicBezTo>
                  <a:pt x="1211" y="3668"/>
                  <a:pt x="1808" y="1248"/>
                  <a:pt x="3017" y="651"/>
                </a:cubicBezTo>
                <a:cubicBezTo>
                  <a:pt x="3366" y="470"/>
                  <a:pt x="3112" y="0"/>
                  <a:pt x="2777"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 name="Google Shape;130;p13"/>
          <p:cNvGrpSpPr/>
          <p:nvPr/>
        </p:nvGrpSpPr>
        <p:grpSpPr>
          <a:xfrm>
            <a:off x="5509400" y="1402188"/>
            <a:ext cx="3348452" cy="2571508"/>
            <a:chOff x="5284027" y="1498206"/>
            <a:chExt cx="3547465" cy="2724344"/>
          </a:xfrm>
        </p:grpSpPr>
        <p:sp>
          <p:nvSpPr>
            <p:cNvPr id="131" name="Google Shape;131;p13"/>
            <p:cNvSpPr/>
            <p:nvPr/>
          </p:nvSpPr>
          <p:spPr>
            <a:xfrm>
              <a:off x="5492553" y="1560833"/>
              <a:ext cx="891636" cy="1311884"/>
            </a:xfrm>
            <a:custGeom>
              <a:rect b="b" l="l" r="r" t="t"/>
              <a:pathLst>
                <a:path extrusionOk="0" h="28782" w="19562">
                  <a:moveTo>
                    <a:pt x="18851" y="1"/>
                  </a:moveTo>
                  <a:cubicBezTo>
                    <a:pt x="18693" y="1"/>
                    <a:pt x="18533" y="74"/>
                    <a:pt x="18411" y="260"/>
                  </a:cubicBezTo>
                  <a:cubicBezTo>
                    <a:pt x="12765" y="9729"/>
                    <a:pt x="6523" y="19004"/>
                    <a:pt x="264" y="28085"/>
                  </a:cubicBezTo>
                  <a:cubicBezTo>
                    <a:pt x="1" y="28475"/>
                    <a:pt x="253" y="28782"/>
                    <a:pt x="573" y="28782"/>
                  </a:cubicBezTo>
                  <a:cubicBezTo>
                    <a:pt x="742" y="28782"/>
                    <a:pt x="931" y="28695"/>
                    <a:pt x="1071" y="28488"/>
                  </a:cubicBezTo>
                  <a:cubicBezTo>
                    <a:pt x="7329" y="19407"/>
                    <a:pt x="13572" y="10342"/>
                    <a:pt x="19427" y="663"/>
                  </a:cubicBezTo>
                  <a:cubicBezTo>
                    <a:pt x="19562" y="383"/>
                    <a:pt x="19212" y="1"/>
                    <a:pt x="18851"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2" name="Google Shape;132;p13"/>
            <p:cNvSpPr/>
            <p:nvPr/>
          </p:nvSpPr>
          <p:spPr>
            <a:xfrm>
              <a:off x="5412652" y="2829087"/>
              <a:ext cx="1943941" cy="1210878"/>
            </a:xfrm>
            <a:custGeom>
              <a:rect b="b" l="l" r="r" t="t"/>
              <a:pathLst>
                <a:path extrusionOk="0" h="26566" w="42649">
                  <a:moveTo>
                    <a:pt x="2452" y="0"/>
                  </a:moveTo>
                  <a:cubicBezTo>
                    <a:pt x="2300" y="0"/>
                    <a:pt x="2140" y="74"/>
                    <a:pt x="2017" y="260"/>
                  </a:cubicBezTo>
                  <a:cubicBezTo>
                    <a:pt x="1" y="3486"/>
                    <a:pt x="2824" y="6502"/>
                    <a:pt x="5453" y="8115"/>
                  </a:cubicBezTo>
                  <a:cubicBezTo>
                    <a:pt x="9276" y="10535"/>
                    <a:pt x="13308" y="12551"/>
                    <a:pt x="17341" y="14777"/>
                  </a:cubicBezTo>
                  <a:cubicBezTo>
                    <a:pt x="25213" y="18810"/>
                    <a:pt x="33471" y="22843"/>
                    <a:pt x="41746" y="26472"/>
                  </a:cubicBezTo>
                  <a:cubicBezTo>
                    <a:pt x="41812" y="26538"/>
                    <a:pt x="41883" y="26566"/>
                    <a:pt x="41953" y="26566"/>
                  </a:cubicBezTo>
                  <a:cubicBezTo>
                    <a:pt x="42312" y="26566"/>
                    <a:pt x="42649" y="25827"/>
                    <a:pt x="42149" y="25665"/>
                  </a:cubicBezTo>
                  <a:cubicBezTo>
                    <a:pt x="34891" y="22230"/>
                    <a:pt x="27632" y="18810"/>
                    <a:pt x="20373" y="15181"/>
                  </a:cubicBezTo>
                  <a:cubicBezTo>
                    <a:pt x="16744" y="13358"/>
                    <a:pt x="13308" y="11342"/>
                    <a:pt x="9889" y="9535"/>
                  </a:cubicBezTo>
                  <a:cubicBezTo>
                    <a:pt x="7066" y="7922"/>
                    <a:pt x="211" y="4889"/>
                    <a:pt x="2824" y="663"/>
                  </a:cubicBezTo>
                  <a:cubicBezTo>
                    <a:pt x="3104" y="383"/>
                    <a:pt x="2799" y="0"/>
                    <a:pt x="245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3" name="Google Shape;133;p13"/>
            <p:cNvSpPr/>
            <p:nvPr/>
          </p:nvSpPr>
          <p:spPr>
            <a:xfrm>
              <a:off x="7630915" y="2085774"/>
              <a:ext cx="1200577" cy="2025712"/>
            </a:xfrm>
            <a:custGeom>
              <a:rect b="b" l="l" r="r" t="t"/>
              <a:pathLst>
                <a:path extrusionOk="0" h="44443" w="26340">
                  <a:moveTo>
                    <a:pt x="742" y="0"/>
                  </a:moveTo>
                  <a:cubicBezTo>
                    <a:pt x="259" y="0"/>
                    <a:pt x="0" y="676"/>
                    <a:pt x="530" y="1034"/>
                  </a:cubicBezTo>
                  <a:cubicBezTo>
                    <a:pt x="5176" y="3664"/>
                    <a:pt x="10015" y="6277"/>
                    <a:pt x="14451" y="9100"/>
                  </a:cubicBezTo>
                  <a:cubicBezTo>
                    <a:pt x="16871" y="10519"/>
                    <a:pt x="19080" y="12132"/>
                    <a:pt x="21306" y="13745"/>
                  </a:cubicBezTo>
                  <a:cubicBezTo>
                    <a:pt x="22306" y="14342"/>
                    <a:pt x="23516" y="15148"/>
                    <a:pt x="24323" y="15955"/>
                  </a:cubicBezTo>
                  <a:cubicBezTo>
                    <a:pt x="25533" y="17374"/>
                    <a:pt x="24936" y="18584"/>
                    <a:pt x="24323" y="19988"/>
                  </a:cubicBezTo>
                  <a:cubicBezTo>
                    <a:pt x="19484" y="28666"/>
                    <a:pt x="12435" y="35715"/>
                    <a:pt x="6983" y="43780"/>
                  </a:cubicBezTo>
                  <a:cubicBezTo>
                    <a:pt x="6702" y="44061"/>
                    <a:pt x="7109" y="44443"/>
                    <a:pt x="7447" y="44443"/>
                  </a:cubicBezTo>
                  <a:cubicBezTo>
                    <a:pt x="7595" y="44443"/>
                    <a:pt x="7730" y="44370"/>
                    <a:pt x="7789" y="44183"/>
                  </a:cubicBezTo>
                  <a:cubicBezTo>
                    <a:pt x="12628" y="37328"/>
                    <a:pt x="18274" y="31279"/>
                    <a:pt x="22919" y="24423"/>
                  </a:cubicBezTo>
                  <a:cubicBezTo>
                    <a:pt x="23919" y="22617"/>
                    <a:pt x="25129" y="21004"/>
                    <a:pt x="25936" y="19181"/>
                  </a:cubicBezTo>
                  <a:cubicBezTo>
                    <a:pt x="26339" y="17778"/>
                    <a:pt x="26145" y="16358"/>
                    <a:pt x="25129" y="15358"/>
                  </a:cubicBezTo>
                  <a:cubicBezTo>
                    <a:pt x="23726" y="13939"/>
                    <a:pt x="21903" y="12939"/>
                    <a:pt x="20290" y="11729"/>
                  </a:cubicBezTo>
                  <a:cubicBezTo>
                    <a:pt x="18484" y="10519"/>
                    <a:pt x="16467" y="9309"/>
                    <a:pt x="14645" y="8100"/>
                  </a:cubicBezTo>
                  <a:cubicBezTo>
                    <a:pt x="10209" y="5277"/>
                    <a:pt x="5579" y="2647"/>
                    <a:pt x="934" y="34"/>
                  </a:cubicBezTo>
                  <a:cubicBezTo>
                    <a:pt x="867" y="11"/>
                    <a:pt x="803" y="0"/>
                    <a:pt x="74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4" name="Google Shape;134;p13"/>
            <p:cNvSpPr/>
            <p:nvPr/>
          </p:nvSpPr>
          <p:spPr>
            <a:xfrm>
              <a:off x="6318681" y="1498206"/>
              <a:ext cx="1122544" cy="498600"/>
            </a:xfrm>
            <a:custGeom>
              <a:rect b="b" l="l" r="r" t="t"/>
              <a:pathLst>
                <a:path extrusionOk="0" h="10939" w="24628">
                  <a:moveTo>
                    <a:pt x="3672" y="1"/>
                  </a:moveTo>
                  <a:cubicBezTo>
                    <a:pt x="2375" y="1"/>
                    <a:pt x="1179" y="488"/>
                    <a:pt x="286" y="1828"/>
                  </a:cubicBezTo>
                  <a:cubicBezTo>
                    <a:pt x="0" y="2262"/>
                    <a:pt x="426" y="2687"/>
                    <a:pt x="768" y="2687"/>
                  </a:cubicBezTo>
                  <a:cubicBezTo>
                    <a:pt x="909" y="2687"/>
                    <a:pt x="1036" y="2615"/>
                    <a:pt x="1092" y="2441"/>
                  </a:cubicBezTo>
                  <a:cubicBezTo>
                    <a:pt x="1804" y="1430"/>
                    <a:pt x="2816" y="1076"/>
                    <a:pt x="3878" y="1076"/>
                  </a:cubicBezTo>
                  <a:cubicBezTo>
                    <a:pt x="4934" y="1076"/>
                    <a:pt x="6039" y="1425"/>
                    <a:pt x="6948" y="1828"/>
                  </a:cubicBezTo>
                  <a:lnTo>
                    <a:pt x="12384" y="4860"/>
                  </a:lnTo>
                  <a:cubicBezTo>
                    <a:pt x="16223" y="6876"/>
                    <a:pt x="19852" y="8893"/>
                    <a:pt x="23675" y="10909"/>
                  </a:cubicBezTo>
                  <a:cubicBezTo>
                    <a:pt x="23739" y="10929"/>
                    <a:pt x="23801" y="10939"/>
                    <a:pt x="23859" y="10939"/>
                  </a:cubicBezTo>
                  <a:cubicBezTo>
                    <a:pt x="24361" y="10939"/>
                    <a:pt x="24627" y="10254"/>
                    <a:pt x="24078" y="9893"/>
                  </a:cubicBezTo>
                  <a:cubicBezTo>
                    <a:pt x="19449" y="7473"/>
                    <a:pt x="14803" y="4860"/>
                    <a:pt x="10174" y="2441"/>
                  </a:cubicBezTo>
                  <a:cubicBezTo>
                    <a:pt x="8393" y="1423"/>
                    <a:pt x="5887" y="1"/>
                    <a:pt x="367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5" name="Google Shape;135;p13"/>
            <p:cNvSpPr/>
            <p:nvPr/>
          </p:nvSpPr>
          <p:spPr>
            <a:xfrm>
              <a:off x="6014302" y="2233862"/>
              <a:ext cx="608994" cy="793821"/>
            </a:xfrm>
            <a:custGeom>
              <a:rect b="b" l="l" r="r" t="t"/>
              <a:pathLst>
                <a:path extrusionOk="0" h="17416" w="13361">
                  <a:moveTo>
                    <a:pt x="10163" y="0"/>
                  </a:moveTo>
                  <a:cubicBezTo>
                    <a:pt x="5320" y="0"/>
                    <a:pt x="659" y="3935"/>
                    <a:pt x="318" y="8883"/>
                  </a:cubicBezTo>
                  <a:cubicBezTo>
                    <a:pt x="0" y="13650"/>
                    <a:pt x="4812" y="17415"/>
                    <a:pt x="9337" y="17415"/>
                  </a:cubicBezTo>
                  <a:cubicBezTo>
                    <a:pt x="10553" y="17415"/>
                    <a:pt x="11749" y="17143"/>
                    <a:pt x="12819" y="16545"/>
                  </a:cubicBezTo>
                  <a:cubicBezTo>
                    <a:pt x="13354" y="16184"/>
                    <a:pt x="12931" y="15499"/>
                    <a:pt x="12396" y="15499"/>
                  </a:cubicBezTo>
                  <a:cubicBezTo>
                    <a:pt x="12334" y="15499"/>
                    <a:pt x="12270" y="15509"/>
                    <a:pt x="12206" y="15529"/>
                  </a:cubicBezTo>
                  <a:cubicBezTo>
                    <a:pt x="11243" y="16116"/>
                    <a:pt x="10166" y="16381"/>
                    <a:pt x="9075" y="16381"/>
                  </a:cubicBezTo>
                  <a:cubicBezTo>
                    <a:pt x="4923" y="16381"/>
                    <a:pt x="570" y="12547"/>
                    <a:pt x="1528" y="8077"/>
                  </a:cubicBezTo>
                  <a:cubicBezTo>
                    <a:pt x="2358" y="4061"/>
                    <a:pt x="6109" y="1012"/>
                    <a:pt x="10126" y="1012"/>
                  </a:cubicBezTo>
                  <a:cubicBezTo>
                    <a:pt x="10950" y="1012"/>
                    <a:pt x="11786" y="1140"/>
                    <a:pt x="12609" y="1415"/>
                  </a:cubicBezTo>
                  <a:cubicBezTo>
                    <a:pt x="12666" y="1434"/>
                    <a:pt x="12719" y="1443"/>
                    <a:pt x="12769" y="1443"/>
                  </a:cubicBezTo>
                  <a:cubicBezTo>
                    <a:pt x="13251" y="1443"/>
                    <a:pt x="13361" y="590"/>
                    <a:pt x="12819" y="415"/>
                  </a:cubicBezTo>
                  <a:cubicBezTo>
                    <a:pt x="11945" y="132"/>
                    <a:pt x="11051" y="0"/>
                    <a:pt x="1016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6" name="Google Shape;136;p13"/>
            <p:cNvSpPr/>
            <p:nvPr/>
          </p:nvSpPr>
          <p:spPr>
            <a:xfrm>
              <a:off x="6555148" y="2221510"/>
              <a:ext cx="594865" cy="796419"/>
            </a:xfrm>
            <a:custGeom>
              <a:rect b="b" l="l" r="r" t="t"/>
              <a:pathLst>
                <a:path extrusionOk="0" h="17473" w="13051">
                  <a:moveTo>
                    <a:pt x="5568" y="1"/>
                  </a:moveTo>
                  <a:cubicBezTo>
                    <a:pt x="4065" y="1"/>
                    <a:pt x="2507" y="466"/>
                    <a:pt x="953" y="1089"/>
                  </a:cubicBezTo>
                  <a:cubicBezTo>
                    <a:pt x="405" y="1262"/>
                    <a:pt x="515" y="1925"/>
                    <a:pt x="971" y="1925"/>
                  </a:cubicBezTo>
                  <a:cubicBezTo>
                    <a:pt x="1025" y="1925"/>
                    <a:pt x="1084" y="1916"/>
                    <a:pt x="1147" y="1895"/>
                  </a:cubicBezTo>
                  <a:cubicBezTo>
                    <a:pt x="2603" y="1371"/>
                    <a:pt x="4007" y="959"/>
                    <a:pt x="5384" y="959"/>
                  </a:cubicBezTo>
                  <a:cubicBezTo>
                    <a:pt x="6677" y="959"/>
                    <a:pt x="7947" y="1322"/>
                    <a:pt x="9212" y="2299"/>
                  </a:cubicBezTo>
                  <a:cubicBezTo>
                    <a:pt x="11035" y="3912"/>
                    <a:pt x="12035" y="6525"/>
                    <a:pt x="12035" y="8944"/>
                  </a:cubicBezTo>
                  <a:cubicBezTo>
                    <a:pt x="12244" y="11574"/>
                    <a:pt x="11035" y="13784"/>
                    <a:pt x="8615" y="14993"/>
                  </a:cubicBezTo>
                  <a:cubicBezTo>
                    <a:pt x="7219" y="15884"/>
                    <a:pt x="5511" y="16451"/>
                    <a:pt x="3835" y="16451"/>
                  </a:cubicBezTo>
                  <a:cubicBezTo>
                    <a:pt x="2839" y="16451"/>
                    <a:pt x="1855" y="16251"/>
                    <a:pt x="953" y="15800"/>
                  </a:cubicBezTo>
                  <a:cubicBezTo>
                    <a:pt x="889" y="15780"/>
                    <a:pt x="827" y="15770"/>
                    <a:pt x="769" y="15770"/>
                  </a:cubicBezTo>
                  <a:cubicBezTo>
                    <a:pt x="267" y="15770"/>
                    <a:pt x="1" y="16455"/>
                    <a:pt x="550" y="16816"/>
                  </a:cubicBezTo>
                  <a:cubicBezTo>
                    <a:pt x="1544" y="17276"/>
                    <a:pt x="2600" y="17473"/>
                    <a:pt x="3669" y="17473"/>
                  </a:cubicBezTo>
                  <a:cubicBezTo>
                    <a:pt x="5410" y="17473"/>
                    <a:pt x="7190" y="16952"/>
                    <a:pt x="8809" y="16203"/>
                  </a:cubicBezTo>
                  <a:cubicBezTo>
                    <a:pt x="11631" y="14800"/>
                    <a:pt x="13051" y="12380"/>
                    <a:pt x="13051" y="9348"/>
                  </a:cubicBezTo>
                  <a:cubicBezTo>
                    <a:pt x="13051" y="6525"/>
                    <a:pt x="12035" y="3299"/>
                    <a:pt x="9615" y="1492"/>
                  </a:cubicBezTo>
                  <a:cubicBezTo>
                    <a:pt x="8348" y="413"/>
                    <a:pt x="6982" y="1"/>
                    <a:pt x="556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7" name="Google Shape;137;p13"/>
            <p:cNvSpPr/>
            <p:nvPr/>
          </p:nvSpPr>
          <p:spPr>
            <a:xfrm>
              <a:off x="6147895" y="2338969"/>
              <a:ext cx="438525" cy="591401"/>
            </a:xfrm>
            <a:custGeom>
              <a:rect b="b" l="l" r="r" t="t"/>
              <a:pathLst>
                <a:path extrusionOk="0" h="12975" w="9621">
                  <a:moveTo>
                    <a:pt x="6955" y="1"/>
                  </a:moveTo>
                  <a:cubicBezTo>
                    <a:pt x="5603" y="1"/>
                    <a:pt x="4283" y="405"/>
                    <a:pt x="3226" y="1335"/>
                  </a:cubicBezTo>
                  <a:cubicBezTo>
                    <a:pt x="1613" y="2738"/>
                    <a:pt x="0" y="4561"/>
                    <a:pt x="0" y="6771"/>
                  </a:cubicBezTo>
                  <a:cubicBezTo>
                    <a:pt x="210" y="8997"/>
                    <a:pt x="1420" y="10610"/>
                    <a:pt x="3033" y="11819"/>
                  </a:cubicBezTo>
                  <a:cubicBezTo>
                    <a:pt x="4134" y="12624"/>
                    <a:pt x="5140" y="12975"/>
                    <a:pt x="6145" y="12975"/>
                  </a:cubicBezTo>
                  <a:cubicBezTo>
                    <a:pt x="7156" y="12975"/>
                    <a:pt x="8167" y="12620"/>
                    <a:pt x="9275" y="12013"/>
                  </a:cubicBezTo>
                  <a:cubicBezTo>
                    <a:pt x="9621" y="11847"/>
                    <a:pt x="9374" y="11373"/>
                    <a:pt x="9042" y="11373"/>
                  </a:cubicBezTo>
                  <a:cubicBezTo>
                    <a:pt x="8987" y="11373"/>
                    <a:pt x="8930" y="11386"/>
                    <a:pt x="8872" y="11416"/>
                  </a:cubicBezTo>
                  <a:cubicBezTo>
                    <a:pt x="8065" y="12013"/>
                    <a:pt x="7065" y="12416"/>
                    <a:pt x="6049" y="12416"/>
                  </a:cubicBezTo>
                  <a:cubicBezTo>
                    <a:pt x="5049" y="12416"/>
                    <a:pt x="4242" y="11819"/>
                    <a:pt x="3436" y="11207"/>
                  </a:cubicBezTo>
                  <a:cubicBezTo>
                    <a:pt x="2017" y="10206"/>
                    <a:pt x="613" y="8384"/>
                    <a:pt x="807" y="6367"/>
                  </a:cubicBezTo>
                  <a:cubicBezTo>
                    <a:pt x="807" y="4754"/>
                    <a:pt x="2017" y="3141"/>
                    <a:pt x="3436" y="2141"/>
                  </a:cubicBezTo>
                  <a:cubicBezTo>
                    <a:pt x="4416" y="1150"/>
                    <a:pt x="5695" y="654"/>
                    <a:pt x="7064" y="654"/>
                  </a:cubicBezTo>
                  <a:cubicBezTo>
                    <a:pt x="7656" y="654"/>
                    <a:pt x="8264" y="747"/>
                    <a:pt x="8872" y="931"/>
                  </a:cubicBezTo>
                  <a:cubicBezTo>
                    <a:pt x="8927" y="958"/>
                    <a:pt x="8978" y="970"/>
                    <a:pt x="9025" y="970"/>
                  </a:cubicBezTo>
                  <a:cubicBezTo>
                    <a:pt x="9321" y="970"/>
                    <a:pt x="9430" y="500"/>
                    <a:pt x="9082" y="319"/>
                  </a:cubicBezTo>
                  <a:cubicBezTo>
                    <a:pt x="8386" y="113"/>
                    <a:pt x="7666" y="1"/>
                    <a:pt x="6955"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8" name="Google Shape;138;p13"/>
            <p:cNvSpPr/>
            <p:nvPr/>
          </p:nvSpPr>
          <p:spPr>
            <a:xfrm>
              <a:off x="6620554" y="2333408"/>
              <a:ext cx="461178" cy="573442"/>
            </a:xfrm>
            <a:custGeom>
              <a:rect b="b" l="l" r="r" t="t"/>
              <a:pathLst>
                <a:path extrusionOk="0" h="12581" w="10118">
                  <a:moveTo>
                    <a:pt x="2692" y="0"/>
                  </a:moveTo>
                  <a:cubicBezTo>
                    <a:pt x="1844" y="0"/>
                    <a:pt x="1028" y="232"/>
                    <a:pt x="325" y="844"/>
                  </a:cubicBezTo>
                  <a:cubicBezTo>
                    <a:pt x="1" y="1012"/>
                    <a:pt x="322" y="1306"/>
                    <a:pt x="570" y="1306"/>
                  </a:cubicBezTo>
                  <a:cubicBezTo>
                    <a:pt x="631" y="1306"/>
                    <a:pt x="687" y="1288"/>
                    <a:pt x="728" y="1247"/>
                  </a:cubicBezTo>
                  <a:cubicBezTo>
                    <a:pt x="1244" y="802"/>
                    <a:pt x="1925" y="630"/>
                    <a:pt x="2650" y="630"/>
                  </a:cubicBezTo>
                  <a:cubicBezTo>
                    <a:pt x="3898" y="630"/>
                    <a:pt x="5276" y="1140"/>
                    <a:pt x="6164" y="1650"/>
                  </a:cubicBezTo>
                  <a:cubicBezTo>
                    <a:pt x="7777" y="2667"/>
                    <a:pt x="8793" y="4280"/>
                    <a:pt x="8987" y="6086"/>
                  </a:cubicBezTo>
                  <a:cubicBezTo>
                    <a:pt x="9168" y="9233"/>
                    <a:pt x="5701" y="11931"/>
                    <a:pt x="2673" y="11931"/>
                  </a:cubicBezTo>
                  <a:cubicBezTo>
                    <a:pt x="2208" y="11931"/>
                    <a:pt x="1754" y="11867"/>
                    <a:pt x="1325" y="11732"/>
                  </a:cubicBezTo>
                  <a:cubicBezTo>
                    <a:pt x="1270" y="11705"/>
                    <a:pt x="1219" y="11694"/>
                    <a:pt x="1173" y="11694"/>
                  </a:cubicBezTo>
                  <a:cubicBezTo>
                    <a:pt x="880" y="11694"/>
                    <a:pt x="783" y="12164"/>
                    <a:pt x="1131" y="12345"/>
                  </a:cubicBezTo>
                  <a:cubicBezTo>
                    <a:pt x="1638" y="12505"/>
                    <a:pt x="2171" y="12581"/>
                    <a:pt x="2711" y="12581"/>
                  </a:cubicBezTo>
                  <a:cubicBezTo>
                    <a:pt x="6242" y="12581"/>
                    <a:pt x="10117" y="9362"/>
                    <a:pt x="9600" y="5683"/>
                  </a:cubicBezTo>
                  <a:cubicBezTo>
                    <a:pt x="9390" y="3473"/>
                    <a:pt x="7777" y="1860"/>
                    <a:pt x="5970" y="844"/>
                  </a:cubicBezTo>
                  <a:cubicBezTo>
                    <a:pt x="4942" y="389"/>
                    <a:pt x="3790" y="0"/>
                    <a:pt x="269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39" name="Google Shape;139;p13"/>
            <p:cNvSpPr/>
            <p:nvPr/>
          </p:nvSpPr>
          <p:spPr>
            <a:xfrm>
              <a:off x="6386823" y="2358066"/>
              <a:ext cx="198911" cy="529548"/>
            </a:xfrm>
            <a:custGeom>
              <a:rect b="b" l="l" r="r" t="t"/>
              <a:pathLst>
                <a:path extrusionOk="0" h="11618" w="4364">
                  <a:moveTo>
                    <a:pt x="3709" y="0"/>
                  </a:moveTo>
                  <a:cubicBezTo>
                    <a:pt x="3533" y="0"/>
                    <a:pt x="3331" y="101"/>
                    <a:pt x="3227" y="303"/>
                  </a:cubicBezTo>
                  <a:cubicBezTo>
                    <a:pt x="3227" y="1319"/>
                    <a:pt x="3436" y="3739"/>
                    <a:pt x="2630" y="4545"/>
                  </a:cubicBezTo>
                  <a:cubicBezTo>
                    <a:pt x="1823" y="5142"/>
                    <a:pt x="1017" y="5545"/>
                    <a:pt x="210" y="6158"/>
                  </a:cubicBezTo>
                  <a:cubicBezTo>
                    <a:pt x="1" y="6352"/>
                    <a:pt x="210" y="6561"/>
                    <a:pt x="404" y="6755"/>
                  </a:cubicBezTo>
                  <a:cubicBezTo>
                    <a:pt x="1035" y="6755"/>
                    <a:pt x="1547" y="7002"/>
                    <a:pt x="2126" y="7302"/>
                  </a:cubicBezTo>
                  <a:lnTo>
                    <a:pt x="2126" y="7302"/>
                  </a:lnTo>
                  <a:cubicBezTo>
                    <a:pt x="1687" y="7605"/>
                    <a:pt x="1251" y="7936"/>
                    <a:pt x="807" y="8368"/>
                  </a:cubicBezTo>
                  <a:cubicBezTo>
                    <a:pt x="614" y="8578"/>
                    <a:pt x="807" y="8771"/>
                    <a:pt x="807" y="8771"/>
                  </a:cubicBezTo>
                  <a:cubicBezTo>
                    <a:pt x="1420" y="9174"/>
                    <a:pt x="2017" y="9174"/>
                    <a:pt x="2630" y="9384"/>
                  </a:cubicBezTo>
                  <a:cubicBezTo>
                    <a:pt x="3436" y="9787"/>
                    <a:pt x="3227" y="10788"/>
                    <a:pt x="3630" y="11400"/>
                  </a:cubicBezTo>
                  <a:cubicBezTo>
                    <a:pt x="3709" y="11553"/>
                    <a:pt x="3844" y="11618"/>
                    <a:pt x="3970" y="11618"/>
                  </a:cubicBezTo>
                  <a:cubicBezTo>
                    <a:pt x="4178" y="11618"/>
                    <a:pt x="4363" y="11442"/>
                    <a:pt x="4243" y="11191"/>
                  </a:cubicBezTo>
                  <a:cubicBezTo>
                    <a:pt x="3840" y="10384"/>
                    <a:pt x="4033" y="9578"/>
                    <a:pt x="3436" y="9174"/>
                  </a:cubicBezTo>
                  <a:cubicBezTo>
                    <a:pt x="2975" y="8725"/>
                    <a:pt x="2294" y="8724"/>
                    <a:pt x="1724" y="8496"/>
                  </a:cubicBezTo>
                  <a:lnTo>
                    <a:pt x="1724" y="8496"/>
                  </a:lnTo>
                  <a:cubicBezTo>
                    <a:pt x="2096" y="8184"/>
                    <a:pt x="2560" y="7873"/>
                    <a:pt x="3033" y="7561"/>
                  </a:cubicBezTo>
                  <a:cubicBezTo>
                    <a:pt x="3227" y="7368"/>
                    <a:pt x="3227" y="7158"/>
                    <a:pt x="3033" y="6965"/>
                  </a:cubicBezTo>
                  <a:cubicBezTo>
                    <a:pt x="2454" y="6675"/>
                    <a:pt x="1875" y="6386"/>
                    <a:pt x="1296" y="6168"/>
                  </a:cubicBezTo>
                  <a:lnTo>
                    <a:pt x="1296" y="6168"/>
                  </a:lnTo>
                  <a:cubicBezTo>
                    <a:pt x="2143" y="5594"/>
                    <a:pt x="3298" y="5173"/>
                    <a:pt x="3630" y="4335"/>
                  </a:cubicBezTo>
                  <a:cubicBezTo>
                    <a:pt x="3840" y="3932"/>
                    <a:pt x="3840" y="3335"/>
                    <a:pt x="3840" y="2932"/>
                  </a:cubicBezTo>
                  <a:cubicBezTo>
                    <a:pt x="3840" y="2126"/>
                    <a:pt x="4033" y="1109"/>
                    <a:pt x="4033" y="303"/>
                  </a:cubicBezTo>
                  <a:cubicBezTo>
                    <a:pt x="4033" y="101"/>
                    <a:pt x="3884" y="0"/>
                    <a:pt x="370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0" name="Google Shape;140;p13"/>
            <p:cNvSpPr/>
            <p:nvPr/>
          </p:nvSpPr>
          <p:spPr>
            <a:xfrm>
              <a:off x="6616953" y="2369826"/>
              <a:ext cx="147087" cy="521663"/>
            </a:xfrm>
            <a:custGeom>
              <a:rect b="b" l="l" r="r" t="t"/>
              <a:pathLst>
                <a:path extrusionOk="0" h="11445" w="3227">
                  <a:moveTo>
                    <a:pt x="428" y="0"/>
                  </a:moveTo>
                  <a:cubicBezTo>
                    <a:pt x="250" y="0"/>
                    <a:pt x="97" y="150"/>
                    <a:pt x="194" y="448"/>
                  </a:cubicBezTo>
                  <a:cubicBezTo>
                    <a:pt x="194" y="1658"/>
                    <a:pt x="0" y="3271"/>
                    <a:pt x="404" y="4481"/>
                  </a:cubicBezTo>
                  <a:cubicBezTo>
                    <a:pt x="712" y="5098"/>
                    <a:pt x="1257" y="5243"/>
                    <a:pt x="1857" y="5371"/>
                  </a:cubicBezTo>
                  <a:lnTo>
                    <a:pt x="1857" y="5371"/>
                  </a:lnTo>
                  <a:cubicBezTo>
                    <a:pt x="1559" y="5745"/>
                    <a:pt x="1232" y="6072"/>
                    <a:pt x="807" y="6497"/>
                  </a:cubicBezTo>
                  <a:cubicBezTo>
                    <a:pt x="638" y="6665"/>
                    <a:pt x="741" y="6959"/>
                    <a:pt x="997" y="6959"/>
                  </a:cubicBezTo>
                  <a:cubicBezTo>
                    <a:pt x="1059" y="6959"/>
                    <a:pt x="1131" y="6941"/>
                    <a:pt x="1210" y="6900"/>
                  </a:cubicBezTo>
                  <a:cubicBezTo>
                    <a:pt x="1679" y="6900"/>
                    <a:pt x="2028" y="7029"/>
                    <a:pt x="2453" y="7179"/>
                  </a:cubicBezTo>
                  <a:lnTo>
                    <a:pt x="2453" y="7179"/>
                  </a:lnTo>
                  <a:cubicBezTo>
                    <a:pt x="2096" y="7596"/>
                    <a:pt x="1336" y="7842"/>
                    <a:pt x="1000" y="8513"/>
                  </a:cubicBezTo>
                  <a:cubicBezTo>
                    <a:pt x="807" y="9320"/>
                    <a:pt x="807" y="10336"/>
                    <a:pt x="1000" y="11142"/>
                  </a:cubicBezTo>
                  <a:cubicBezTo>
                    <a:pt x="1000" y="11344"/>
                    <a:pt x="1154" y="11445"/>
                    <a:pt x="1307" y="11445"/>
                  </a:cubicBezTo>
                  <a:cubicBezTo>
                    <a:pt x="1460" y="11445"/>
                    <a:pt x="1613" y="11344"/>
                    <a:pt x="1613" y="11142"/>
                  </a:cubicBezTo>
                  <a:cubicBezTo>
                    <a:pt x="1613" y="10126"/>
                    <a:pt x="1404" y="8916"/>
                    <a:pt x="2017" y="8110"/>
                  </a:cubicBezTo>
                  <a:cubicBezTo>
                    <a:pt x="2614" y="7707"/>
                    <a:pt x="3017" y="7707"/>
                    <a:pt x="3226" y="7110"/>
                  </a:cubicBezTo>
                  <a:cubicBezTo>
                    <a:pt x="3226" y="6900"/>
                    <a:pt x="3226" y="6707"/>
                    <a:pt x="3017" y="6707"/>
                  </a:cubicBezTo>
                  <a:cubicBezTo>
                    <a:pt x="2654" y="6462"/>
                    <a:pt x="2286" y="6366"/>
                    <a:pt x="1919" y="6328"/>
                  </a:cubicBezTo>
                  <a:lnTo>
                    <a:pt x="1919" y="6328"/>
                  </a:lnTo>
                  <a:cubicBezTo>
                    <a:pt x="2176" y="6036"/>
                    <a:pt x="2464" y="5733"/>
                    <a:pt x="2823" y="5497"/>
                  </a:cubicBezTo>
                  <a:cubicBezTo>
                    <a:pt x="3017" y="5287"/>
                    <a:pt x="2823" y="4884"/>
                    <a:pt x="2614" y="4884"/>
                  </a:cubicBezTo>
                  <a:cubicBezTo>
                    <a:pt x="1404" y="4690"/>
                    <a:pt x="1000" y="4077"/>
                    <a:pt x="1000" y="2868"/>
                  </a:cubicBezTo>
                  <a:cubicBezTo>
                    <a:pt x="807" y="2061"/>
                    <a:pt x="807" y="1255"/>
                    <a:pt x="807" y="448"/>
                  </a:cubicBezTo>
                  <a:cubicBezTo>
                    <a:pt x="807" y="150"/>
                    <a:pt x="605" y="0"/>
                    <a:pt x="42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1" name="Google Shape;141;p13"/>
            <p:cNvSpPr/>
            <p:nvPr/>
          </p:nvSpPr>
          <p:spPr>
            <a:xfrm>
              <a:off x="6451545" y="2112255"/>
              <a:ext cx="189248" cy="197407"/>
            </a:xfrm>
            <a:custGeom>
              <a:rect b="b" l="l" r="r" t="t"/>
              <a:pathLst>
                <a:path extrusionOk="0" h="4331" w="4152">
                  <a:moveTo>
                    <a:pt x="1260" y="613"/>
                  </a:moveTo>
                  <a:cubicBezTo>
                    <a:pt x="1877" y="613"/>
                    <a:pt x="2658" y="1556"/>
                    <a:pt x="2823" y="1873"/>
                  </a:cubicBezTo>
                  <a:cubicBezTo>
                    <a:pt x="3226" y="2470"/>
                    <a:pt x="3226" y="3083"/>
                    <a:pt x="3420" y="3679"/>
                  </a:cubicBezTo>
                  <a:cubicBezTo>
                    <a:pt x="2823" y="3276"/>
                    <a:pt x="194" y="2066"/>
                    <a:pt x="807" y="857"/>
                  </a:cubicBezTo>
                  <a:cubicBezTo>
                    <a:pt x="935" y="683"/>
                    <a:pt x="1091" y="613"/>
                    <a:pt x="1260" y="613"/>
                  </a:cubicBezTo>
                  <a:close/>
                  <a:moveTo>
                    <a:pt x="1199" y="0"/>
                  </a:moveTo>
                  <a:cubicBezTo>
                    <a:pt x="988" y="0"/>
                    <a:pt x="783" y="73"/>
                    <a:pt x="597" y="260"/>
                  </a:cubicBezTo>
                  <a:cubicBezTo>
                    <a:pt x="0" y="857"/>
                    <a:pt x="0" y="1663"/>
                    <a:pt x="403" y="2276"/>
                  </a:cubicBezTo>
                  <a:cubicBezTo>
                    <a:pt x="1210" y="3083"/>
                    <a:pt x="2210" y="3889"/>
                    <a:pt x="3016" y="4292"/>
                  </a:cubicBezTo>
                  <a:cubicBezTo>
                    <a:pt x="3071" y="4319"/>
                    <a:pt x="3126" y="4331"/>
                    <a:pt x="3179" y="4331"/>
                  </a:cubicBezTo>
                  <a:cubicBezTo>
                    <a:pt x="3418" y="4331"/>
                    <a:pt x="3615" y="4093"/>
                    <a:pt x="3583" y="3890"/>
                  </a:cubicBezTo>
                  <a:lnTo>
                    <a:pt x="3583" y="3890"/>
                  </a:lnTo>
                  <a:cubicBezTo>
                    <a:pt x="3613" y="3898"/>
                    <a:pt x="3644" y="3902"/>
                    <a:pt x="3677" y="3902"/>
                  </a:cubicBezTo>
                  <a:cubicBezTo>
                    <a:pt x="3893" y="3902"/>
                    <a:pt x="4151" y="3733"/>
                    <a:pt x="4033" y="3486"/>
                  </a:cubicBezTo>
                  <a:cubicBezTo>
                    <a:pt x="3823" y="2470"/>
                    <a:pt x="3420" y="1470"/>
                    <a:pt x="2613" y="663"/>
                  </a:cubicBezTo>
                  <a:cubicBezTo>
                    <a:pt x="2198" y="382"/>
                    <a:pt x="1681" y="0"/>
                    <a:pt x="119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2" name="Google Shape;142;p13"/>
            <p:cNvSpPr/>
            <p:nvPr/>
          </p:nvSpPr>
          <p:spPr>
            <a:xfrm>
              <a:off x="6598950" y="2078663"/>
              <a:ext cx="137150" cy="212631"/>
            </a:xfrm>
            <a:custGeom>
              <a:rect b="b" l="l" r="r" t="t"/>
              <a:pathLst>
                <a:path extrusionOk="0" h="4665" w="3009">
                  <a:moveTo>
                    <a:pt x="1702" y="840"/>
                  </a:moveTo>
                  <a:cubicBezTo>
                    <a:pt x="1803" y="840"/>
                    <a:pt x="1904" y="892"/>
                    <a:pt x="2008" y="997"/>
                  </a:cubicBezTo>
                  <a:cubicBezTo>
                    <a:pt x="2605" y="1400"/>
                    <a:pt x="2202" y="2400"/>
                    <a:pt x="1799" y="2803"/>
                  </a:cubicBezTo>
                  <a:cubicBezTo>
                    <a:pt x="1649" y="3277"/>
                    <a:pt x="1249" y="3626"/>
                    <a:pt x="799" y="3849"/>
                  </a:cubicBezTo>
                  <a:lnTo>
                    <a:pt x="799" y="3849"/>
                  </a:lnTo>
                  <a:lnTo>
                    <a:pt x="799" y="2400"/>
                  </a:lnTo>
                  <a:cubicBezTo>
                    <a:pt x="992" y="1997"/>
                    <a:pt x="992" y="1803"/>
                    <a:pt x="1202" y="1594"/>
                  </a:cubicBezTo>
                  <a:cubicBezTo>
                    <a:pt x="1202" y="1400"/>
                    <a:pt x="1395" y="1190"/>
                    <a:pt x="1395" y="997"/>
                  </a:cubicBezTo>
                  <a:cubicBezTo>
                    <a:pt x="1500" y="892"/>
                    <a:pt x="1601" y="840"/>
                    <a:pt x="1702" y="840"/>
                  </a:cubicBezTo>
                  <a:close/>
                  <a:moveTo>
                    <a:pt x="1912" y="0"/>
                  </a:moveTo>
                  <a:cubicBezTo>
                    <a:pt x="1348" y="0"/>
                    <a:pt x="904" y="724"/>
                    <a:pt x="589" y="1190"/>
                  </a:cubicBezTo>
                  <a:cubicBezTo>
                    <a:pt x="194" y="2185"/>
                    <a:pt x="1" y="3163"/>
                    <a:pt x="174" y="4338"/>
                  </a:cubicBezTo>
                  <a:lnTo>
                    <a:pt x="174" y="4338"/>
                  </a:lnTo>
                  <a:cubicBezTo>
                    <a:pt x="170" y="4390"/>
                    <a:pt x="178" y="4440"/>
                    <a:pt x="195" y="4486"/>
                  </a:cubicBezTo>
                  <a:lnTo>
                    <a:pt x="195" y="4486"/>
                  </a:lnTo>
                  <a:cubicBezTo>
                    <a:pt x="203" y="4513"/>
                    <a:pt x="215" y="4537"/>
                    <a:pt x="232" y="4556"/>
                  </a:cubicBezTo>
                  <a:lnTo>
                    <a:pt x="232" y="4556"/>
                  </a:lnTo>
                  <a:cubicBezTo>
                    <a:pt x="278" y="4621"/>
                    <a:pt x="348" y="4664"/>
                    <a:pt x="437" y="4664"/>
                  </a:cubicBezTo>
                  <a:cubicBezTo>
                    <a:pt x="483" y="4664"/>
                    <a:pt x="534" y="4653"/>
                    <a:pt x="589" y="4626"/>
                  </a:cubicBezTo>
                  <a:cubicBezTo>
                    <a:pt x="1395" y="4223"/>
                    <a:pt x="2412" y="3820"/>
                    <a:pt x="2815" y="2803"/>
                  </a:cubicBezTo>
                  <a:cubicBezTo>
                    <a:pt x="3009" y="1997"/>
                    <a:pt x="3009" y="787"/>
                    <a:pt x="2412" y="190"/>
                  </a:cubicBezTo>
                  <a:cubicBezTo>
                    <a:pt x="2236" y="57"/>
                    <a:pt x="2069" y="0"/>
                    <a:pt x="191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3" name="Google Shape;143;p13"/>
            <p:cNvSpPr/>
            <p:nvPr/>
          </p:nvSpPr>
          <p:spPr>
            <a:xfrm>
              <a:off x="6974980" y="2708027"/>
              <a:ext cx="781606" cy="500560"/>
            </a:xfrm>
            <a:custGeom>
              <a:rect b="b" l="l" r="r" t="t"/>
              <a:pathLst>
                <a:path extrusionOk="0" h="10982" w="17148">
                  <a:moveTo>
                    <a:pt x="14672" y="789"/>
                  </a:moveTo>
                  <a:cubicBezTo>
                    <a:pt x="14961" y="789"/>
                    <a:pt x="15047" y="1007"/>
                    <a:pt x="15325" y="1706"/>
                  </a:cubicBezTo>
                  <a:cubicBezTo>
                    <a:pt x="15938" y="2706"/>
                    <a:pt x="15938" y="2513"/>
                    <a:pt x="14921" y="3110"/>
                  </a:cubicBezTo>
                  <a:cubicBezTo>
                    <a:pt x="14728" y="3319"/>
                    <a:pt x="14518" y="3513"/>
                    <a:pt x="14115" y="3722"/>
                  </a:cubicBezTo>
                  <a:cubicBezTo>
                    <a:pt x="13712" y="4126"/>
                    <a:pt x="13115" y="4319"/>
                    <a:pt x="12502" y="4723"/>
                  </a:cubicBezTo>
                  <a:cubicBezTo>
                    <a:pt x="11292" y="5336"/>
                    <a:pt x="10082" y="5932"/>
                    <a:pt x="8873" y="6739"/>
                  </a:cubicBezTo>
                  <a:cubicBezTo>
                    <a:pt x="7872" y="7352"/>
                    <a:pt x="6663" y="7949"/>
                    <a:pt x="5647" y="8755"/>
                  </a:cubicBezTo>
                  <a:cubicBezTo>
                    <a:pt x="5050" y="8965"/>
                    <a:pt x="4437" y="9562"/>
                    <a:pt x="3840" y="9771"/>
                  </a:cubicBezTo>
                  <a:cubicBezTo>
                    <a:pt x="3452" y="10059"/>
                    <a:pt x="2690" y="10349"/>
                    <a:pt x="2026" y="10349"/>
                  </a:cubicBezTo>
                  <a:cubicBezTo>
                    <a:pt x="1310" y="10349"/>
                    <a:pt x="707" y="10011"/>
                    <a:pt x="807" y="8965"/>
                  </a:cubicBezTo>
                  <a:cubicBezTo>
                    <a:pt x="837" y="8908"/>
                    <a:pt x="846" y="8860"/>
                    <a:pt x="841" y="8819"/>
                  </a:cubicBezTo>
                  <a:lnTo>
                    <a:pt x="841" y="8819"/>
                  </a:lnTo>
                  <a:cubicBezTo>
                    <a:pt x="2989" y="7436"/>
                    <a:pt x="5319" y="5884"/>
                    <a:pt x="7469" y="4529"/>
                  </a:cubicBezTo>
                  <a:cubicBezTo>
                    <a:pt x="8679" y="3722"/>
                    <a:pt x="10082" y="3110"/>
                    <a:pt x="11292" y="2303"/>
                  </a:cubicBezTo>
                  <a:cubicBezTo>
                    <a:pt x="11905" y="2109"/>
                    <a:pt x="12502" y="1706"/>
                    <a:pt x="13115" y="1496"/>
                  </a:cubicBezTo>
                  <a:cubicBezTo>
                    <a:pt x="13518" y="1303"/>
                    <a:pt x="13712" y="1093"/>
                    <a:pt x="14115" y="900"/>
                  </a:cubicBezTo>
                  <a:cubicBezTo>
                    <a:pt x="14367" y="834"/>
                    <a:pt x="14540" y="789"/>
                    <a:pt x="14672" y="789"/>
                  </a:cubicBezTo>
                  <a:close/>
                  <a:moveTo>
                    <a:pt x="15245" y="0"/>
                  </a:moveTo>
                  <a:cubicBezTo>
                    <a:pt x="14018" y="0"/>
                    <a:pt x="12745" y="788"/>
                    <a:pt x="11905" y="1303"/>
                  </a:cubicBezTo>
                  <a:cubicBezTo>
                    <a:pt x="7872" y="3319"/>
                    <a:pt x="4033" y="5932"/>
                    <a:pt x="211" y="8352"/>
                  </a:cubicBezTo>
                  <a:cubicBezTo>
                    <a:pt x="89" y="8473"/>
                    <a:pt x="108" y="8725"/>
                    <a:pt x="225" y="8877"/>
                  </a:cubicBezTo>
                  <a:lnTo>
                    <a:pt x="225" y="8877"/>
                  </a:lnTo>
                  <a:cubicBezTo>
                    <a:pt x="216" y="8904"/>
                    <a:pt x="211" y="8933"/>
                    <a:pt x="211" y="8965"/>
                  </a:cubicBezTo>
                  <a:cubicBezTo>
                    <a:pt x="1" y="10175"/>
                    <a:pt x="1211" y="10981"/>
                    <a:pt x="2420" y="10981"/>
                  </a:cubicBezTo>
                  <a:cubicBezTo>
                    <a:pt x="4033" y="10981"/>
                    <a:pt x="5453" y="9562"/>
                    <a:pt x="6663" y="8755"/>
                  </a:cubicBezTo>
                  <a:cubicBezTo>
                    <a:pt x="8469" y="7545"/>
                    <a:pt x="10486" y="6739"/>
                    <a:pt x="12308" y="5529"/>
                  </a:cubicBezTo>
                  <a:cubicBezTo>
                    <a:pt x="13712" y="4932"/>
                    <a:pt x="15938" y="3916"/>
                    <a:pt x="16744" y="2513"/>
                  </a:cubicBezTo>
                  <a:cubicBezTo>
                    <a:pt x="17147" y="1496"/>
                    <a:pt x="16938" y="496"/>
                    <a:pt x="15938" y="93"/>
                  </a:cubicBezTo>
                  <a:cubicBezTo>
                    <a:pt x="15711" y="29"/>
                    <a:pt x="15478" y="0"/>
                    <a:pt x="152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4" name="Google Shape;144;p13"/>
            <p:cNvSpPr/>
            <p:nvPr/>
          </p:nvSpPr>
          <p:spPr>
            <a:xfrm>
              <a:off x="7139613" y="2988342"/>
              <a:ext cx="644182" cy="341303"/>
            </a:xfrm>
            <a:custGeom>
              <a:rect b="b" l="l" r="r" t="t"/>
              <a:pathLst>
                <a:path extrusionOk="0" h="7488" w="14133">
                  <a:moveTo>
                    <a:pt x="12806" y="815"/>
                  </a:moveTo>
                  <a:cubicBezTo>
                    <a:pt x="12965" y="815"/>
                    <a:pt x="13017" y="951"/>
                    <a:pt x="13132" y="1395"/>
                  </a:cubicBezTo>
                  <a:cubicBezTo>
                    <a:pt x="13326" y="1799"/>
                    <a:pt x="13326" y="2605"/>
                    <a:pt x="13132" y="3008"/>
                  </a:cubicBezTo>
                  <a:cubicBezTo>
                    <a:pt x="12729" y="3412"/>
                    <a:pt x="11519" y="3815"/>
                    <a:pt x="10906" y="4025"/>
                  </a:cubicBezTo>
                  <a:cubicBezTo>
                    <a:pt x="9906" y="4428"/>
                    <a:pt x="8696" y="4831"/>
                    <a:pt x="7680" y="5025"/>
                  </a:cubicBezTo>
                  <a:cubicBezTo>
                    <a:pt x="6470" y="5428"/>
                    <a:pt x="5470" y="5831"/>
                    <a:pt x="4260" y="6041"/>
                  </a:cubicBezTo>
                  <a:cubicBezTo>
                    <a:pt x="3869" y="6165"/>
                    <a:pt x="2575" y="6624"/>
                    <a:pt x="1691" y="6624"/>
                  </a:cubicBezTo>
                  <a:cubicBezTo>
                    <a:pt x="1193" y="6624"/>
                    <a:pt x="825" y="6478"/>
                    <a:pt x="825" y="6041"/>
                  </a:cubicBezTo>
                  <a:cubicBezTo>
                    <a:pt x="825" y="5893"/>
                    <a:pt x="716" y="5800"/>
                    <a:pt x="579" y="5760"/>
                  </a:cubicBezTo>
                  <a:lnTo>
                    <a:pt x="579" y="5760"/>
                  </a:lnTo>
                  <a:cubicBezTo>
                    <a:pt x="2752" y="4774"/>
                    <a:pt x="4914" y="3602"/>
                    <a:pt x="7277" y="2815"/>
                  </a:cubicBezTo>
                  <a:cubicBezTo>
                    <a:pt x="8293" y="2412"/>
                    <a:pt x="9293" y="1799"/>
                    <a:pt x="10503" y="1605"/>
                  </a:cubicBezTo>
                  <a:cubicBezTo>
                    <a:pt x="10906" y="1395"/>
                    <a:pt x="11519" y="1202"/>
                    <a:pt x="12116" y="992"/>
                  </a:cubicBezTo>
                  <a:cubicBezTo>
                    <a:pt x="12478" y="905"/>
                    <a:pt x="12678" y="815"/>
                    <a:pt x="12806" y="815"/>
                  </a:cubicBezTo>
                  <a:close/>
                  <a:moveTo>
                    <a:pt x="12693" y="0"/>
                  </a:moveTo>
                  <a:cubicBezTo>
                    <a:pt x="11848" y="0"/>
                    <a:pt x="10729" y="678"/>
                    <a:pt x="10100" y="992"/>
                  </a:cubicBezTo>
                  <a:cubicBezTo>
                    <a:pt x="6680" y="2202"/>
                    <a:pt x="3454" y="3621"/>
                    <a:pt x="228" y="5428"/>
                  </a:cubicBezTo>
                  <a:cubicBezTo>
                    <a:pt x="1" y="5546"/>
                    <a:pt x="29" y="5726"/>
                    <a:pt x="132" y="5822"/>
                  </a:cubicBezTo>
                  <a:lnTo>
                    <a:pt x="132" y="5822"/>
                  </a:lnTo>
                  <a:cubicBezTo>
                    <a:pt x="63" y="5873"/>
                    <a:pt x="18" y="5945"/>
                    <a:pt x="18" y="6041"/>
                  </a:cubicBezTo>
                  <a:cubicBezTo>
                    <a:pt x="228" y="6638"/>
                    <a:pt x="421" y="7251"/>
                    <a:pt x="1034" y="7444"/>
                  </a:cubicBezTo>
                  <a:cubicBezTo>
                    <a:pt x="1150" y="7474"/>
                    <a:pt x="1277" y="7487"/>
                    <a:pt x="1413" y="7487"/>
                  </a:cubicBezTo>
                  <a:cubicBezTo>
                    <a:pt x="2230" y="7487"/>
                    <a:pt x="3359" y="7013"/>
                    <a:pt x="4051" y="6847"/>
                  </a:cubicBezTo>
                  <a:lnTo>
                    <a:pt x="6470" y="6235"/>
                  </a:lnTo>
                  <a:cubicBezTo>
                    <a:pt x="8083" y="5638"/>
                    <a:pt x="9906" y="5025"/>
                    <a:pt x="11519" y="4428"/>
                  </a:cubicBezTo>
                  <a:cubicBezTo>
                    <a:pt x="12326" y="4025"/>
                    <a:pt x="13939" y="3815"/>
                    <a:pt x="14132" y="2815"/>
                  </a:cubicBezTo>
                  <a:cubicBezTo>
                    <a:pt x="14132" y="2202"/>
                    <a:pt x="13939" y="395"/>
                    <a:pt x="13326" y="186"/>
                  </a:cubicBezTo>
                  <a:cubicBezTo>
                    <a:pt x="13148" y="54"/>
                    <a:pt x="12932" y="0"/>
                    <a:pt x="1269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5" name="Google Shape;145;p13"/>
            <p:cNvSpPr/>
            <p:nvPr/>
          </p:nvSpPr>
          <p:spPr>
            <a:xfrm>
              <a:off x="7256251" y="3290854"/>
              <a:ext cx="463549" cy="216368"/>
            </a:xfrm>
            <a:custGeom>
              <a:rect b="b" l="l" r="r" t="t"/>
              <a:pathLst>
                <a:path extrusionOk="0" h="4747" w="10170">
                  <a:moveTo>
                    <a:pt x="8849" y="700"/>
                  </a:moveTo>
                  <a:cubicBezTo>
                    <a:pt x="9339" y="2558"/>
                    <a:pt x="7267" y="3849"/>
                    <a:pt x="5734" y="4033"/>
                  </a:cubicBezTo>
                  <a:cubicBezTo>
                    <a:pt x="5366" y="4076"/>
                    <a:pt x="4989" y="4101"/>
                    <a:pt x="4614" y="4101"/>
                  </a:cubicBezTo>
                  <a:cubicBezTo>
                    <a:pt x="3247" y="4101"/>
                    <a:pt x="1884" y="3767"/>
                    <a:pt x="924" y="2709"/>
                  </a:cubicBezTo>
                  <a:lnTo>
                    <a:pt x="924" y="2709"/>
                  </a:lnTo>
                  <a:cubicBezTo>
                    <a:pt x="3670" y="1988"/>
                    <a:pt x="6263" y="1426"/>
                    <a:pt x="8849" y="700"/>
                  </a:cubicBezTo>
                  <a:close/>
                  <a:moveTo>
                    <a:pt x="8960" y="1"/>
                  </a:moveTo>
                  <a:cubicBezTo>
                    <a:pt x="6137" y="614"/>
                    <a:pt x="3315" y="1420"/>
                    <a:pt x="282" y="2227"/>
                  </a:cubicBezTo>
                  <a:cubicBezTo>
                    <a:pt x="60" y="2227"/>
                    <a:pt x="24" y="2407"/>
                    <a:pt x="103" y="2570"/>
                  </a:cubicBezTo>
                  <a:lnTo>
                    <a:pt x="103" y="2570"/>
                  </a:lnTo>
                  <a:cubicBezTo>
                    <a:pt x="20" y="2695"/>
                    <a:pt x="0" y="2864"/>
                    <a:pt x="88" y="3033"/>
                  </a:cubicBezTo>
                  <a:cubicBezTo>
                    <a:pt x="1180" y="4256"/>
                    <a:pt x="2914" y="4747"/>
                    <a:pt x="4611" y="4747"/>
                  </a:cubicBezTo>
                  <a:cubicBezTo>
                    <a:pt x="5422" y="4747"/>
                    <a:pt x="6224" y="4635"/>
                    <a:pt x="6944" y="4437"/>
                  </a:cubicBezTo>
                  <a:cubicBezTo>
                    <a:pt x="8750" y="3840"/>
                    <a:pt x="10170" y="2227"/>
                    <a:pt x="9363" y="210"/>
                  </a:cubicBezTo>
                  <a:cubicBezTo>
                    <a:pt x="9363" y="1"/>
                    <a:pt x="9154" y="1"/>
                    <a:pt x="896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6" name="Google Shape;146;p13"/>
            <p:cNvSpPr/>
            <p:nvPr/>
          </p:nvSpPr>
          <p:spPr>
            <a:xfrm>
              <a:off x="6386823" y="2466956"/>
              <a:ext cx="88516" cy="55562"/>
            </a:xfrm>
            <a:custGeom>
              <a:rect b="b" l="l" r="r" t="t"/>
              <a:pathLst>
                <a:path extrusionOk="0" h="1219" w="1942">
                  <a:moveTo>
                    <a:pt x="1069" y="404"/>
                  </a:moveTo>
                  <a:cubicBezTo>
                    <a:pt x="1168" y="404"/>
                    <a:pt x="1258" y="429"/>
                    <a:pt x="1333" y="475"/>
                  </a:cubicBezTo>
                  <a:lnTo>
                    <a:pt x="1333" y="475"/>
                  </a:lnTo>
                  <a:cubicBezTo>
                    <a:pt x="1336" y="527"/>
                    <a:pt x="1352" y="587"/>
                    <a:pt x="1377" y="639"/>
                  </a:cubicBezTo>
                  <a:lnTo>
                    <a:pt x="1377" y="639"/>
                  </a:lnTo>
                  <a:cubicBezTo>
                    <a:pt x="1272" y="737"/>
                    <a:pt x="1017" y="737"/>
                    <a:pt x="1017" y="737"/>
                  </a:cubicBezTo>
                  <a:cubicBezTo>
                    <a:pt x="875" y="737"/>
                    <a:pt x="741" y="648"/>
                    <a:pt x="669" y="526"/>
                  </a:cubicBezTo>
                  <a:lnTo>
                    <a:pt x="669" y="526"/>
                  </a:lnTo>
                  <a:cubicBezTo>
                    <a:pt x="811" y="442"/>
                    <a:pt x="947" y="404"/>
                    <a:pt x="1069" y="404"/>
                  </a:cubicBezTo>
                  <a:close/>
                  <a:moveTo>
                    <a:pt x="1420" y="712"/>
                  </a:moveTo>
                  <a:cubicBezTo>
                    <a:pt x="1427" y="721"/>
                    <a:pt x="1434" y="729"/>
                    <a:pt x="1441" y="737"/>
                  </a:cubicBezTo>
                  <a:lnTo>
                    <a:pt x="1420" y="737"/>
                  </a:lnTo>
                  <a:lnTo>
                    <a:pt x="1420" y="712"/>
                  </a:lnTo>
                  <a:close/>
                  <a:moveTo>
                    <a:pt x="1033" y="1"/>
                  </a:moveTo>
                  <a:cubicBezTo>
                    <a:pt x="744" y="1"/>
                    <a:pt x="445" y="99"/>
                    <a:pt x="210" y="333"/>
                  </a:cubicBezTo>
                  <a:cubicBezTo>
                    <a:pt x="1" y="333"/>
                    <a:pt x="1" y="543"/>
                    <a:pt x="210" y="543"/>
                  </a:cubicBezTo>
                  <a:cubicBezTo>
                    <a:pt x="355" y="989"/>
                    <a:pt x="617" y="1219"/>
                    <a:pt x="996" y="1219"/>
                  </a:cubicBezTo>
                  <a:cubicBezTo>
                    <a:pt x="1124" y="1219"/>
                    <a:pt x="1265" y="1193"/>
                    <a:pt x="1420" y="1140"/>
                  </a:cubicBezTo>
                  <a:cubicBezTo>
                    <a:pt x="1614" y="1140"/>
                    <a:pt x="1823" y="946"/>
                    <a:pt x="1823" y="737"/>
                  </a:cubicBezTo>
                  <a:cubicBezTo>
                    <a:pt x="1942" y="618"/>
                    <a:pt x="1915" y="421"/>
                    <a:pt x="1785" y="331"/>
                  </a:cubicBezTo>
                  <a:lnTo>
                    <a:pt x="1785" y="331"/>
                  </a:lnTo>
                  <a:cubicBezTo>
                    <a:pt x="1775" y="262"/>
                    <a:pt x="1725" y="193"/>
                    <a:pt x="1614" y="140"/>
                  </a:cubicBezTo>
                  <a:cubicBezTo>
                    <a:pt x="1445" y="52"/>
                    <a:pt x="1242" y="1"/>
                    <a:pt x="1033"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7" name="Google Shape;147;p13"/>
            <p:cNvSpPr/>
            <p:nvPr/>
          </p:nvSpPr>
          <p:spPr>
            <a:xfrm>
              <a:off x="6286092" y="2555654"/>
              <a:ext cx="100777" cy="56838"/>
            </a:xfrm>
            <a:custGeom>
              <a:rect b="b" l="l" r="r" t="t"/>
              <a:pathLst>
                <a:path extrusionOk="0" h="1247" w="2211">
                  <a:moveTo>
                    <a:pt x="1310" y="394"/>
                  </a:moveTo>
                  <a:cubicBezTo>
                    <a:pt x="1336" y="400"/>
                    <a:pt x="1368" y="404"/>
                    <a:pt x="1404" y="404"/>
                  </a:cubicBezTo>
                  <a:lnTo>
                    <a:pt x="1807" y="404"/>
                  </a:lnTo>
                  <a:cubicBezTo>
                    <a:pt x="1807" y="613"/>
                    <a:pt x="1404" y="807"/>
                    <a:pt x="1210" y="807"/>
                  </a:cubicBezTo>
                  <a:cubicBezTo>
                    <a:pt x="1073" y="807"/>
                    <a:pt x="853" y="807"/>
                    <a:pt x="663" y="753"/>
                  </a:cubicBezTo>
                  <a:lnTo>
                    <a:pt x="663" y="753"/>
                  </a:lnTo>
                  <a:cubicBezTo>
                    <a:pt x="786" y="522"/>
                    <a:pt x="1053" y="404"/>
                    <a:pt x="1210" y="404"/>
                  </a:cubicBezTo>
                  <a:cubicBezTo>
                    <a:pt x="1247" y="404"/>
                    <a:pt x="1280" y="400"/>
                    <a:pt x="1310" y="394"/>
                  </a:cubicBezTo>
                  <a:close/>
                  <a:moveTo>
                    <a:pt x="1210" y="0"/>
                  </a:moveTo>
                  <a:cubicBezTo>
                    <a:pt x="807" y="0"/>
                    <a:pt x="404" y="210"/>
                    <a:pt x="194" y="613"/>
                  </a:cubicBezTo>
                  <a:cubicBezTo>
                    <a:pt x="1" y="807"/>
                    <a:pt x="1" y="1017"/>
                    <a:pt x="194" y="1017"/>
                  </a:cubicBezTo>
                  <a:cubicBezTo>
                    <a:pt x="550" y="1129"/>
                    <a:pt x="901" y="1247"/>
                    <a:pt x="1253" y="1247"/>
                  </a:cubicBezTo>
                  <a:cubicBezTo>
                    <a:pt x="1506" y="1247"/>
                    <a:pt x="1760" y="1186"/>
                    <a:pt x="2017" y="1017"/>
                  </a:cubicBezTo>
                  <a:cubicBezTo>
                    <a:pt x="2211" y="807"/>
                    <a:pt x="2211" y="613"/>
                    <a:pt x="2211" y="210"/>
                  </a:cubicBezTo>
                  <a:cubicBezTo>
                    <a:pt x="2211" y="0"/>
                    <a:pt x="1807" y="0"/>
                    <a:pt x="1404" y="0"/>
                  </a:cubicBezTo>
                  <a:cubicBezTo>
                    <a:pt x="1381" y="0"/>
                    <a:pt x="1358" y="6"/>
                    <a:pt x="1336" y="16"/>
                  </a:cubicBezTo>
                  <a:lnTo>
                    <a:pt x="1336" y="16"/>
                  </a:lnTo>
                  <a:cubicBezTo>
                    <a:pt x="1300" y="6"/>
                    <a:pt x="1258" y="0"/>
                    <a:pt x="121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8" name="Google Shape;148;p13"/>
            <p:cNvSpPr/>
            <p:nvPr/>
          </p:nvSpPr>
          <p:spPr>
            <a:xfrm>
              <a:off x="6286092" y="2689886"/>
              <a:ext cx="100777" cy="63949"/>
            </a:xfrm>
            <a:custGeom>
              <a:rect b="b" l="l" r="r" t="t"/>
              <a:pathLst>
                <a:path extrusionOk="0" h="1403" w="2211">
                  <a:moveTo>
                    <a:pt x="1437" y="490"/>
                  </a:moveTo>
                  <a:cubicBezTo>
                    <a:pt x="1481" y="522"/>
                    <a:pt x="1538" y="542"/>
                    <a:pt x="1606" y="542"/>
                  </a:cubicBezTo>
                  <a:cubicBezTo>
                    <a:pt x="1626" y="542"/>
                    <a:pt x="1647" y="541"/>
                    <a:pt x="1669" y="537"/>
                  </a:cubicBezTo>
                  <a:lnTo>
                    <a:pt x="1669" y="537"/>
                  </a:lnTo>
                  <a:cubicBezTo>
                    <a:pt x="1593" y="594"/>
                    <a:pt x="1548" y="685"/>
                    <a:pt x="1404" y="685"/>
                  </a:cubicBezTo>
                  <a:cubicBezTo>
                    <a:pt x="1210" y="894"/>
                    <a:pt x="1210" y="894"/>
                    <a:pt x="1001" y="894"/>
                  </a:cubicBezTo>
                  <a:cubicBezTo>
                    <a:pt x="904" y="991"/>
                    <a:pt x="803" y="1040"/>
                    <a:pt x="702" y="1040"/>
                  </a:cubicBezTo>
                  <a:cubicBezTo>
                    <a:pt x="655" y="1040"/>
                    <a:pt x="607" y="1029"/>
                    <a:pt x="560" y="1007"/>
                  </a:cubicBezTo>
                  <a:lnTo>
                    <a:pt x="560" y="1007"/>
                  </a:lnTo>
                  <a:cubicBezTo>
                    <a:pt x="865" y="837"/>
                    <a:pt x="1056" y="658"/>
                    <a:pt x="1404" y="491"/>
                  </a:cubicBezTo>
                  <a:cubicBezTo>
                    <a:pt x="1415" y="491"/>
                    <a:pt x="1426" y="491"/>
                    <a:pt x="1437" y="490"/>
                  </a:cubicBezTo>
                  <a:close/>
                  <a:moveTo>
                    <a:pt x="1710" y="1"/>
                  </a:moveTo>
                  <a:cubicBezTo>
                    <a:pt x="1649" y="1"/>
                    <a:pt x="1579" y="14"/>
                    <a:pt x="1500" y="44"/>
                  </a:cubicBezTo>
                  <a:lnTo>
                    <a:pt x="1500" y="44"/>
                  </a:lnTo>
                  <a:cubicBezTo>
                    <a:pt x="1497" y="44"/>
                    <a:pt x="1495" y="44"/>
                    <a:pt x="1493" y="44"/>
                  </a:cubicBezTo>
                  <a:cubicBezTo>
                    <a:pt x="1465" y="44"/>
                    <a:pt x="1435" y="57"/>
                    <a:pt x="1404" y="88"/>
                  </a:cubicBezTo>
                  <a:cubicBezTo>
                    <a:pt x="807" y="281"/>
                    <a:pt x="404" y="491"/>
                    <a:pt x="1" y="894"/>
                  </a:cubicBezTo>
                  <a:lnTo>
                    <a:pt x="1" y="1088"/>
                  </a:lnTo>
                  <a:cubicBezTo>
                    <a:pt x="222" y="1315"/>
                    <a:pt x="471" y="1402"/>
                    <a:pt x="718" y="1402"/>
                  </a:cubicBezTo>
                  <a:cubicBezTo>
                    <a:pt x="1139" y="1402"/>
                    <a:pt x="1553" y="1148"/>
                    <a:pt x="1807" y="894"/>
                  </a:cubicBezTo>
                  <a:cubicBezTo>
                    <a:pt x="2017" y="894"/>
                    <a:pt x="2211" y="491"/>
                    <a:pt x="2017" y="281"/>
                  </a:cubicBezTo>
                  <a:cubicBezTo>
                    <a:pt x="2017" y="145"/>
                    <a:pt x="1913" y="1"/>
                    <a:pt x="171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49" name="Google Shape;149;p13"/>
            <p:cNvSpPr/>
            <p:nvPr/>
          </p:nvSpPr>
          <p:spPr>
            <a:xfrm>
              <a:off x="6380168" y="2794583"/>
              <a:ext cx="89793" cy="86420"/>
            </a:xfrm>
            <a:custGeom>
              <a:rect b="b" l="l" r="r" t="t"/>
              <a:pathLst>
                <a:path extrusionOk="0" h="1896" w="1970">
                  <a:moveTo>
                    <a:pt x="1356" y="614"/>
                  </a:moveTo>
                  <a:cubicBezTo>
                    <a:pt x="1566" y="614"/>
                    <a:pt x="1356" y="1017"/>
                    <a:pt x="1163" y="1211"/>
                  </a:cubicBezTo>
                  <a:cubicBezTo>
                    <a:pt x="1163" y="1211"/>
                    <a:pt x="953" y="1420"/>
                    <a:pt x="550" y="1420"/>
                  </a:cubicBezTo>
                  <a:cubicBezTo>
                    <a:pt x="760" y="1211"/>
                    <a:pt x="760" y="1211"/>
                    <a:pt x="760" y="1017"/>
                  </a:cubicBezTo>
                  <a:cubicBezTo>
                    <a:pt x="953" y="807"/>
                    <a:pt x="1163" y="807"/>
                    <a:pt x="1356" y="614"/>
                  </a:cubicBezTo>
                  <a:close/>
                  <a:moveTo>
                    <a:pt x="1356" y="1"/>
                  </a:moveTo>
                  <a:cubicBezTo>
                    <a:pt x="1173" y="1"/>
                    <a:pt x="1073" y="128"/>
                    <a:pt x="1056" y="266"/>
                  </a:cubicBezTo>
                  <a:lnTo>
                    <a:pt x="1056" y="266"/>
                  </a:lnTo>
                  <a:cubicBezTo>
                    <a:pt x="690" y="475"/>
                    <a:pt x="338" y="843"/>
                    <a:pt x="147" y="1211"/>
                  </a:cubicBezTo>
                  <a:cubicBezTo>
                    <a:pt x="1" y="1672"/>
                    <a:pt x="193" y="1896"/>
                    <a:pt x="469" y="1896"/>
                  </a:cubicBezTo>
                  <a:cubicBezTo>
                    <a:pt x="560" y="1896"/>
                    <a:pt x="660" y="1871"/>
                    <a:pt x="760" y="1823"/>
                  </a:cubicBezTo>
                  <a:cubicBezTo>
                    <a:pt x="1356" y="1823"/>
                    <a:pt x="1566" y="1420"/>
                    <a:pt x="1760" y="1017"/>
                  </a:cubicBezTo>
                  <a:cubicBezTo>
                    <a:pt x="1969" y="614"/>
                    <a:pt x="1760" y="1"/>
                    <a:pt x="135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0" name="Google Shape;150;p13"/>
            <p:cNvSpPr/>
            <p:nvPr/>
          </p:nvSpPr>
          <p:spPr>
            <a:xfrm>
              <a:off x="6711212" y="2439608"/>
              <a:ext cx="98407" cy="64724"/>
            </a:xfrm>
            <a:custGeom>
              <a:rect b="b" l="l" r="r" t="t"/>
              <a:pathLst>
                <a:path extrusionOk="0" h="1420" w="2159">
                  <a:moveTo>
                    <a:pt x="1507" y="444"/>
                  </a:moveTo>
                  <a:cubicBezTo>
                    <a:pt x="1538" y="444"/>
                    <a:pt x="1562" y="466"/>
                    <a:pt x="1562" y="530"/>
                  </a:cubicBezTo>
                  <a:cubicBezTo>
                    <a:pt x="1562" y="740"/>
                    <a:pt x="1158" y="740"/>
                    <a:pt x="1158" y="740"/>
                  </a:cubicBezTo>
                  <a:cubicBezTo>
                    <a:pt x="1072" y="819"/>
                    <a:pt x="953" y="866"/>
                    <a:pt x="830" y="894"/>
                  </a:cubicBezTo>
                  <a:lnTo>
                    <a:pt x="830" y="894"/>
                  </a:lnTo>
                  <a:cubicBezTo>
                    <a:pt x="861" y="842"/>
                    <a:pt x="898" y="790"/>
                    <a:pt x="949" y="740"/>
                  </a:cubicBezTo>
                  <a:cubicBezTo>
                    <a:pt x="1158" y="740"/>
                    <a:pt x="1158" y="530"/>
                    <a:pt x="1352" y="530"/>
                  </a:cubicBezTo>
                  <a:cubicBezTo>
                    <a:pt x="1352" y="530"/>
                    <a:pt x="1445" y="444"/>
                    <a:pt x="1507" y="444"/>
                  </a:cubicBezTo>
                  <a:close/>
                  <a:moveTo>
                    <a:pt x="1474" y="1"/>
                  </a:moveTo>
                  <a:cubicBezTo>
                    <a:pt x="1352" y="1"/>
                    <a:pt x="1238" y="48"/>
                    <a:pt x="1158" y="127"/>
                  </a:cubicBezTo>
                  <a:cubicBezTo>
                    <a:pt x="755" y="337"/>
                    <a:pt x="352" y="740"/>
                    <a:pt x="142" y="933"/>
                  </a:cubicBezTo>
                  <a:cubicBezTo>
                    <a:pt x="1" y="1228"/>
                    <a:pt x="178" y="1419"/>
                    <a:pt x="359" y="1419"/>
                  </a:cubicBezTo>
                  <a:cubicBezTo>
                    <a:pt x="426" y="1419"/>
                    <a:pt x="493" y="1393"/>
                    <a:pt x="546" y="1337"/>
                  </a:cubicBezTo>
                  <a:cubicBezTo>
                    <a:pt x="546" y="1336"/>
                    <a:pt x="546" y="1336"/>
                    <a:pt x="546" y="1336"/>
                  </a:cubicBezTo>
                  <a:lnTo>
                    <a:pt x="546" y="1336"/>
                  </a:lnTo>
                  <a:cubicBezTo>
                    <a:pt x="885" y="1332"/>
                    <a:pt x="1223" y="1305"/>
                    <a:pt x="1562" y="1143"/>
                  </a:cubicBezTo>
                  <a:cubicBezTo>
                    <a:pt x="1965" y="933"/>
                    <a:pt x="2159" y="740"/>
                    <a:pt x="1965" y="337"/>
                  </a:cubicBezTo>
                  <a:cubicBezTo>
                    <a:pt x="1841" y="98"/>
                    <a:pt x="1650" y="1"/>
                    <a:pt x="147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1" name="Google Shape;151;p13"/>
            <p:cNvSpPr/>
            <p:nvPr/>
          </p:nvSpPr>
          <p:spPr>
            <a:xfrm>
              <a:off x="6764403" y="2528443"/>
              <a:ext cx="109893" cy="55197"/>
            </a:xfrm>
            <a:custGeom>
              <a:rect b="b" l="l" r="r" t="t"/>
              <a:pathLst>
                <a:path extrusionOk="0" h="1211" w="2411">
                  <a:moveTo>
                    <a:pt x="1678" y="545"/>
                  </a:moveTo>
                  <a:cubicBezTo>
                    <a:pt x="1753" y="545"/>
                    <a:pt x="1798" y="560"/>
                    <a:pt x="1798" y="597"/>
                  </a:cubicBezTo>
                  <a:cubicBezTo>
                    <a:pt x="1798" y="597"/>
                    <a:pt x="1260" y="777"/>
                    <a:pt x="902" y="777"/>
                  </a:cubicBezTo>
                  <a:cubicBezTo>
                    <a:pt x="823" y="777"/>
                    <a:pt x="752" y="768"/>
                    <a:pt x="698" y="746"/>
                  </a:cubicBezTo>
                  <a:lnTo>
                    <a:pt x="698" y="746"/>
                  </a:lnTo>
                  <a:cubicBezTo>
                    <a:pt x="1011" y="669"/>
                    <a:pt x="1465" y="545"/>
                    <a:pt x="1678" y="545"/>
                  </a:cubicBezTo>
                  <a:close/>
                  <a:moveTo>
                    <a:pt x="1798" y="1"/>
                  </a:moveTo>
                  <a:cubicBezTo>
                    <a:pt x="1604" y="1"/>
                    <a:pt x="1395" y="194"/>
                    <a:pt x="1201" y="194"/>
                  </a:cubicBezTo>
                  <a:cubicBezTo>
                    <a:pt x="798" y="194"/>
                    <a:pt x="588" y="404"/>
                    <a:pt x="185" y="404"/>
                  </a:cubicBezTo>
                  <a:cubicBezTo>
                    <a:pt x="33" y="404"/>
                    <a:pt x="0" y="771"/>
                    <a:pt x="188" y="836"/>
                  </a:cubicBezTo>
                  <a:lnTo>
                    <a:pt x="188" y="836"/>
                  </a:lnTo>
                  <a:cubicBezTo>
                    <a:pt x="225" y="1021"/>
                    <a:pt x="608" y="1210"/>
                    <a:pt x="992" y="1210"/>
                  </a:cubicBezTo>
                  <a:lnTo>
                    <a:pt x="1604" y="1210"/>
                  </a:lnTo>
                  <a:cubicBezTo>
                    <a:pt x="1798" y="1001"/>
                    <a:pt x="2201" y="1001"/>
                    <a:pt x="2201" y="807"/>
                  </a:cubicBezTo>
                  <a:cubicBezTo>
                    <a:pt x="2411" y="597"/>
                    <a:pt x="2201" y="194"/>
                    <a:pt x="17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2" name="Google Shape;152;p13"/>
            <p:cNvSpPr/>
            <p:nvPr/>
          </p:nvSpPr>
          <p:spPr>
            <a:xfrm>
              <a:off x="6804240" y="2631544"/>
              <a:ext cx="115682" cy="61624"/>
            </a:xfrm>
            <a:custGeom>
              <a:rect b="b" l="l" r="r" t="t"/>
              <a:pathLst>
                <a:path extrusionOk="0" h="1352" w="2538">
                  <a:moveTo>
                    <a:pt x="1327" y="561"/>
                  </a:moveTo>
                  <a:cubicBezTo>
                    <a:pt x="1537" y="561"/>
                    <a:pt x="2134" y="561"/>
                    <a:pt x="1731" y="755"/>
                  </a:cubicBezTo>
                  <a:cubicBezTo>
                    <a:pt x="1612" y="873"/>
                    <a:pt x="1478" y="922"/>
                    <a:pt x="1341" y="922"/>
                  </a:cubicBezTo>
                  <a:cubicBezTo>
                    <a:pt x="1094" y="922"/>
                    <a:pt x="840" y="762"/>
                    <a:pt x="665" y="561"/>
                  </a:cubicBezTo>
                  <a:close/>
                  <a:moveTo>
                    <a:pt x="1206" y="1"/>
                  </a:moveTo>
                  <a:cubicBezTo>
                    <a:pt x="928" y="1"/>
                    <a:pt x="626" y="53"/>
                    <a:pt x="327" y="158"/>
                  </a:cubicBezTo>
                  <a:cubicBezTo>
                    <a:pt x="251" y="158"/>
                    <a:pt x="230" y="212"/>
                    <a:pt x="244" y="280"/>
                  </a:cubicBezTo>
                  <a:lnTo>
                    <a:pt x="244" y="280"/>
                  </a:lnTo>
                  <a:cubicBezTo>
                    <a:pt x="102" y="313"/>
                    <a:pt x="0" y="434"/>
                    <a:pt x="118" y="561"/>
                  </a:cubicBezTo>
                  <a:cubicBezTo>
                    <a:pt x="382" y="953"/>
                    <a:pt x="994" y="1351"/>
                    <a:pt x="1556" y="1351"/>
                  </a:cubicBezTo>
                  <a:cubicBezTo>
                    <a:pt x="1851" y="1351"/>
                    <a:pt x="2133" y="1242"/>
                    <a:pt x="2344" y="965"/>
                  </a:cubicBezTo>
                  <a:cubicBezTo>
                    <a:pt x="2537" y="755"/>
                    <a:pt x="2344" y="352"/>
                    <a:pt x="1940" y="158"/>
                  </a:cubicBezTo>
                  <a:cubicBezTo>
                    <a:pt x="1739" y="53"/>
                    <a:pt x="1485" y="1"/>
                    <a:pt x="120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3" name="Google Shape;153;p13"/>
            <p:cNvSpPr/>
            <p:nvPr/>
          </p:nvSpPr>
          <p:spPr>
            <a:xfrm>
              <a:off x="6760210" y="2735831"/>
              <a:ext cx="104561" cy="70467"/>
            </a:xfrm>
            <a:custGeom>
              <a:rect b="b" l="l" r="r" t="t"/>
              <a:pathLst>
                <a:path extrusionOk="0" h="1546" w="2294">
                  <a:moveTo>
                    <a:pt x="1084" y="483"/>
                  </a:moveTo>
                  <a:cubicBezTo>
                    <a:pt x="1084" y="693"/>
                    <a:pt x="1696" y="886"/>
                    <a:pt x="1696" y="1096"/>
                  </a:cubicBezTo>
                  <a:cubicBezTo>
                    <a:pt x="1487" y="1096"/>
                    <a:pt x="1084" y="886"/>
                    <a:pt x="890" y="886"/>
                  </a:cubicBezTo>
                  <a:cubicBezTo>
                    <a:pt x="680" y="886"/>
                    <a:pt x="680" y="693"/>
                    <a:pt x="487" y="483"/>
                  </a:cubicBezTo>
                  <a:close/>
                  <a:moveTo>
                    <a:pt x="671" y="0"/>
                  </a:moveTo>
                  <a:cubicBezTo>
                    <a:pt x="529" y="0"/>
                    <a:pt x="394" y="24"/>
                    <a:pt x="277" y="80"/>
                  </a:cubicBezTo>
                  <a:cubicBezTo>
                    <a:pt x="179" y="80"/>
                    <a:pt x="131" y="183"/>
                    <a:pt x="132" y="285"/>
                  </a:cubicBezTo>
                  <a:lnTo>
                    <a:pt x="132" y="285"/>
                  </a:lnTo>
                  <a:cubicBezTo>
                    <a:pt x="46" y="328"/>
                    <a:pt x="1" y="407"/>
                    <a:pt x="83" y="483"/>
                  </a:cubicBezTo>
                  <a:cubicBezTo>
                    <a:pt x="277" y="886"/>
                    <a:pt x="487" y="1290"/>
                    <a:pt x="890" y="1499"/>
                  </a:cubicBezTo>
                  <a:cubicBezTo>
                    <a:pt x="1087" y="1499"/>
                    <a:pt x="1285" y="1546"/>
                    <a:pt x="1483" y="1546"/>
                  </a:cubicBezTo>
                  <a:cubicBezTo>
                    <a:pt x="1688" y="1546"/>
                    <a:pt x="1894" y="1495"/>
                    <a:pt x="2100" y="1290"/>
                  </a:cubicBezTo>
                  <a:cubicBezTo>
                    <a:pt x="2293" y="886"/>
                    <a:pt x="1890" y="483"/>
                    <a:pt x="1696" y="290"/>
                  </a:cubicBezTo>
                  <a:cubicBezTo>
                    <a:pt x="1410" y="141"/>
                    <a:pt x="1019" y="0"/>
                    <a:pt x="67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4" name="Google Shape;154;p13"/>
            <p:cNvSpPr/>
            <p:nvPr/>
          </p:nvSpPr>
          <p:spPr>
            <a:xfrm>
              <a:off x="7059713" y="2847410"/>
              <a:ext cx="474533" cy="289980"/>
            </a:xfrm>
            <a:custGeom>
              <a:rect b="b" l="l" r="r" t="t"/>
              <a:pathLst>
                <a:path extrusionOk="0" h="6362" w="10411">
                  <a:moveTo>
                    <a:pt x="10153" y="0"/>
                  </a:moveTo>
                  <a:cubicBezTo>
                    <a:pt x="10118" y="0"/>
                    <a:pt x="10082" y="16"/>
                    <a:pt x="10046" y="52"/>
                  </a:cubicBezTo>
                  <a:cubicBezTo>
                    <a:pt x="6820" y="2068"/>
                    <a:pt x="3384" y="4084"/>
                    <a:pt x="158" y="5907"/>
                  </a:cubicBezTo>
                  <a:cubicBezTo>
                    <a:pt x="0" y="6065"/>
                    <a:pt x="100" y="6361"/>
                    <a:pt x="255" y="6361"/>
                  </a:cubicBezTo>
                  <a:cubicBezTo>
                    <a:pt x="291" y="6361"/>
                    <a:pt x="329" y="6346"/>
                    <a:pt x="368" y="6310"/>
                  </a:cubicBezTo>
                  <a:cubicBezTo>
                    <a:pt x="3594" y="4487"/>
                    <a:pt x="7014" y="2471"/>
                    <a:pt x="10240" y="455"/>
                  </a:cubicBezTo>
                  <a:cubicBezTo>
                    <a:pt x="10410" y="297"/>
                    <a:pt x="10303" y="0"/>
                    <a:pt x="1015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5" name="Google Shape;155;p13"/>
            <p:cNvSpPr/>
            <p:nvPr/>
          </p:nvSpPr>
          <p:spPr>
            <a:xfrm>
              <a:off x="7564505" y="2792258"/>
              <a:ext cx="80038" cy="50457"/>
            </a:xfrm>
            <a:custGeom>
              <a:rect b="b" l="l" r="r" t="t"/>
              <a:pathLst>
                <a:path extrusionOk="0" h="1107" w="1756">
                  <a:moveTo>
                    <a:pt x="1384" y="0"/>
                  </a:moveTo>
                  <a:cubicBezTo>
                    <a:pt x="1324" y="0"/>
                    <a:pt x="1256" y="16"/>
                    <a:pt x="1181" y="52"/>
                  </a:cubicBezTo>
                  <a:cubicBezTo>
                    <a:pt x="987" y="261"/>
                    <a:pt x="584" y="455"/>
                    <a:pt x="181" y="665"/>
                  </a:cubicBezTo>
                  <a:cubicBezTo>
                    <a:pt x="0" y="665"/>
                    <a:pt x="131" y="1107"/>
                    <a:pt x="427" y="1107"/>
                  </a:cubicBezTo>
                  <a:cubicBezTo>
                    <a:pt x="475" y="1107"/>
                    <a:pt x="528" y="1095"/>
                    <a:pt x="584" y="1068"/>
                  </a:cubicBezTo>
                  <a:cubicBezTo>
                    <a:pt x="778" y="858"/>
                    <a:pt x="1181" y="665"/>
                    <a:pt x="1584" y="455"/>
                  </a:cubicBezTo>
                  <a:cubicBezTo>
                    <a:pt x="1755" y="297"/>
                    <a:pt x="1648" y="0"/>
                    <a:pt x="138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6" name="Google Shape;156;p13"/>
            <p:cNvSpPr/>
            <p:nvPr/>
          </p:nvSpPr>
          <p:spPr>
            <a:xfrm>
              <a:off x="7530002" y="2268457"/>
              <a:ext cx="308713" cy="142164"/>
            </a:xfrm>
            <a:custGeom>
              <a:rect b="b" l="l" r="r" t="t"/>
              <a:pathLst>
                <a:path extrusionOk="0" h="3119" w="6773">
                  <a:moveTo>
                    <a:pt x="396" y="0"/>
                  </a:moveTo>
                  <a:cubicBezTo>
                    <a:pt x="198" y="0"/>
                    <a:pt x="1" y="294"/>
                    <a:pt x="325" y="462"/>
                  </a:cubicBezTo>
                  <a:cubicBezTo>
                    <a:pt x="2341" y="1269"/>
                    <a:pt x="4357" y="2269"/>
                    <a:pt x="6374" y="3075"/>
                  </a:cubicBezTo>
                  <a:cubicBezTo>
                    <a:pt x="6433" y="3106"/>
                    <a:pt x="6483" y="3119"/>
                    <a:pt x="6525" y="3119"/>
                  </a:cubicBezTo>
                  <a:cubicBezTo>
                    <a:pt x="6773" y="3119"/>
                    <a:pt x="6749" y="2672"/>
                    <a:pt x="6583" y="2672"/>
                  </a:cubicBezTo>
                  <a:cubicBezTo>
                    <a:pt x="4567" y="1866"/>
                    <a:pt x="2551" y="865"/>
                    <a:pt x="535" y="59"/>
                  </a:cubicBezTo>
                  <a:cubicBezTo>
                    <a:pt x="493" y="18"/>
                    <a:pt x="445" y="0"/>
                    <a:pt x="39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7" name="Google Shape;157;p13"/>
            <p:cNvSpPr/>
            <p:nvPr/>
          </p:nvSpPr>
          <p:spPr>
            <a:xfrm>
              <a:off x="6811441" y="1937594"/>
              <a:ext cx="603023" cy="289934"/>
            </a:xfrm>
            <a:custGeom>
              <a:rect b="b" l="l" r="r" t="t"/>
              <a:pathLst>
                <a:path extrusionOk="0" h="6361" w="13230">
                  <a:moveTo>
                    <a:pt x="250" y="0"/>
                  </a:moveTo>
                  <a:cubicBezTo>
                    <a:pt x="103" y="0"/>
                    <a:pt x="1" y="294"/>
                    <a:pt x="169" y="462"/>
                  </a:cubicBezTo>
                  <a:cubicBezTo>
                    <a:pt x="4395" y="2479"/>
                    <a:pt x="8428" y="4495"/>
                    <a:pt x="12670" y="6302"/>
                  </a:cubicBezTo>
                  <a:cubicBezTo>
                    <a:pt x="12749" y="6343"/>
                    <a:pt x="12821" y="6360"/>
                    <a:pt x="12882" y="6360"/>
                  </a:cubicBezTo>
                  <a:cubicBezTo>
                    <a:pt x="13135" y="6360"/>
                    <a:pt x="13229" y="6067"/>
                    <a:pt x="13074" y="5898"/>
                  </a:cubicBezTo>
                  <a:cubicBezTo>
                    <a:pt x="8831" y="4092"/>
                    <a:pt x="4605" y="2076"/>
                    <a:pt x="363" y="59"/>
                  </a:cubicBezTo>
                  <a:cubicBezTo>
                    <a:pt x="325" y="18"/>
                    <a:pt x="286" y="0"/>
                    <a:pt x="25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8" name="Google Shape;158;p13"/>
            <p:cNvSpPr/>
            <p:nvPr/>
          </p:nvSpPr>
          <p:spPr>
            <a:xfrm>
              <a:off x="7997191" y="2489017"/>
              <a:ext cx="182138" cy="112993"/>
            </a:xfrm>
            <a:custGeom>
              <a:rect b="b" l="l" r="r" t="t"/>
              <a:pathLst>
                <a:path extrusionOk="0" h="2479" w="3996">
                  <a:moveTo>
                    <a:pt x="247" y="0"/>
                  </a:moveTo>
                  <a:cubicBezTo>
                    <a:pt x="95" y="0"/>
                    <a:pt x="1" y="294"/>
                    <a:pt x="156" y="462"/>
                  </a:cubicBezTo>
                  <a:cubicBezTo>
                    <a:pt x="1366" y="1059"/>
                    <a:pt x="2382" y="1672"/>
                    <a:pt x="3592" y="2479"/>
                  </a:cubicBezTo>
                  <a:cubicBezTo>
                    <a:pt x="3786" y="2479"/>
                    <a:pt x="3995" y="2075"/>
                    <a:pt x="3786" y="2075"/>
                  </a:cubicBezTo>
                  <a:cubicBezTo>
                    <a:pt x="2576" y="1269"/>
                    <a:pt x="1576" y="656"/>
                    <a:pt x="366" y="59"/>
                  </a:cubicBezTo>
                  <a:cubicBezTo>
                    <a:pt x="325"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59" name="Google Shape;159;p13"/>
            <p:cNvSpPr/>
            <p:nvPr/>
          </p:nvSpPr>
          <p:spPr>
            <a:xfrm>
              <a:off x="7774900" y="2822614"/>
              <a:ext cx="680145" cy="330820"/>
            </a:xfrm>
            <a:custGeom>
              <a:rect b="b" l="l" r="r" t="t"/>
              <a:pathLst>
                <a:path extrusionOk="0" h="7258" w="14922">
                  <a:moveTo>
                    <a:pt x="4084" y="0"/>
                  </a:moveTo>
                  <a:cubicBezTo>
                    <a:pt x="3101" y="0"/>
                    <a:pt x="2208" y="211"/>
                    <a:pt x="1614" y="805"/>
                  </a:cubicBezTo>
                  <a:cubicBezTo>
                    <a:pt x="1" y="2418"/>
                    <a:pt x="3420" y="3822"/>
                    <a:pt x="4437" y="4435"/>
                  </a:cubicBezTo>
                  <a:cubicBezTo>
                    <a:pt x="7050" y="5838"/>
                    <a:pt x="9679" y="7048"/>
                    <a:pt x="12502" y="7257"/>
                  </a:cubicBezTo>
                  <a:cubicBezTo>
                    <a:pt x="12905" y="7257"/>
                    <a:pt x="12905" y="6854"/>
                    <a:pt x="12502" y="6854"/>
                  </a:cubicBezTo>
                  <a:cubicBezTo>
                    <a:pt x="10276" y="6644"/>
                    <a:pt x="8259" y="5838"/>
                    <a:pt x="6243" y="4838"/>
                  </a:cubicBezTo>
                  <a:lnTo>
                    <a:pt x="3824" y="3628"/>
                  </a:lnTo>
                  <a:cubicBezTo>
                    <a:pt x="3420" y="3225"/>
                    <a:pt x="3017" y="3015"/>
                    <a:pt x="2614" y="2822"/>
                  </a:cubicBezTo>
                  <a:cubicBezTo>
                    <a:pt x="1807" y="2209"/>
                    <a:pt x="1614" y="999"/>
                    <a:pt x="2824" y="596"/>
                  </a:cubicBezTo>
                  <a:cubicBezTo>
                    <a:pt x="3300" y="467"/>
                    <a:pt x="3787" y="412"/>
                    <a:pt x="4277" y="412"/>
                  </a:cubicBezTo>
                  <a:cubicBezTo>
                    <a:pt x="6059" y="412"/>
                    <a:pt x="7888" y="1131"/>
                    <a:pt x="9469" y="1612"/>
                  </a:cubicBezTo>
                  <a:cubicBezTo>
                    <a:pt x="11292" y="2418"/>
                    <a:pt x="13308" y="3225"/>
                    <a:pt x="14518" y="5241"/>
                  </a:cubicBezTo>
                  <a:cubicBezTo>
                    <a:pt x="14518" y="5297"/>
                    <a:pt x="14552" y="5321"/>
                    <a:pt x="14600" y="5321"/>
                  </a:cubicBezTo>
                  <a:cubicBezTo>
                    <a:pt x="14718" y="5321"/>
                    <a:pt x="14921" y="5180"/>
                    <a:pt x="14921" y="5031"/>
                  </a:cubicBezTo>
                  <a:cubicBezTo>
                    <a:pt x="13712" y="2822"/>
                    <a:pt x="11082" y="1805"/>
                    <a:pt x="8872" y="999"/>
                  </a:cubicBezTo>
                  <a:cubicBezTo>
                    <a:pt x="7721" y="622"/>
                    <a:pt x="5771" y="0"/>
                    <a:pt x="408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0" name="Google Shape;160;p13"/>
            <p:cNvSpPr/>
            <p:nvPr/>
          </p:nvSpPr>
          <p:spPr>
            <a:xfrm>
              <a:off x="8050611" y="2951195"/>
              <a:ext cx="211035" cy="119146"/>
            </a:xfrm>
            <a:custGeom>
              <a:rect b="b" l="l" r="r" t="t"/>
              <a:pathLst>
                <a:path extrusionOk="0" h="2614" w="4630">
                  <a:moveTo>
                    <a:pt x="1614" y="1"/>
                  </a:moveTo>
                  <a:cubicBezTo>
                    <a:pt x="1210" y="1"/>
                    <a:pt x="194" y="1"/>
                    <a:pt x="194" y="404"/>
                  </a:cubicBezTo>
                  <a:cubicBezTo>
                    <a:pt x="1" y="1001"/>
                    <a:pt x="597" y="1404"/>
                    <a:pt x="807" y="1614"/>
                  </a:cubicBezTo>
                  <a:cubicBezTo>
                    <a:pt x="1807" y="2017"/>
                    <a:pt x="2823" y="2420"/>
                    <a:pt x="3823" y="2614"/>
                  </a:cubicBezTo>
                  <a:cubicBezTo>
                    <a:pt x="4227" y="2614"/>
                    <a:pt x="4436" y="2210"/>
                    <a:pt x="4033" y="2017"/>
                  </a:cubicBezTo>
                  <a:cubicBezTo>
                    <a:pt x="3420" y="2017"/>
                    <a:pt x="3017" y="1807"/>
                    <a:pt x="2420" y="1614"/>
                  </a:cubicBezTo>
                  <a:cubicBezTo>
                    <a:pt x="2210" y="1614"/>
                    <a:pt x="2017" y="1614"/>
                    <a:pt x="1807" y="1404"/>
                  </a:cubicBezTo>
                  <a:cubicBezTo>
                    <a:pt x="1404" y="1210"/>
                    <a:pt x="1001" y="1210"/>
                    <a:pt x="807" y="807"/>
                  </a:cubicBezTo>
                  <a:cubicBezTo>
                    <a:pt x="683" y="443"/>
                    <a:pt x="774" y="369"/>
                    <a:pt x="954" y="369"/>
                  </a:cubicBezTo>
                  <a:cubicBezTo>
                    <a:pt x="1076" y="369"/>
                    <a:pt x="1240" y="404"/>
                    <a:pt x="1404" y="404"/>
                  </a:cubicBezTo>
                  <a:lnTo>
                    <a:pt x="2210" y="404"/>
                  </a:lnTo>
                  <a:cubicBezTo>
                    <a:pt x="2823" y="404"/>
                    <a:pt x="3420" y="597"/>
                    <a:pt x="4033" y="1001"/>
                  </a:cubicBezTo>
                  <a:cubicBezTo>
                    <a:pt x="4227" y="1001"/>
                    <a:pt x="4630" y="597"/>
                    <a:pt x="4227" y="597"/>
                  </a:cubicBezTo>
                  <a:cubicBezTo>
                    <a:pt x="3420" y="194"/>
                    <a:pt x="2614" y="1"/>
                    <a:pt x="161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1" name="Google Shape;161;p13"/>
            <p:cNvSpPr/>
            <p:nvPr/>
          </p:nvSpPr>
          <p:spPr>
            <a:xfrm>
              <a:off x="8107494" y="3261000"/>
              <a:ext cx="200187" cy="96949"/>
            </a:xfrm>
            <a:custGeom>
              <a:rect b="b" l="l" r="r" t="t"/>
              <a:pathLst>
                <a:path extrusionOk="0" h="2127" w="4392">
                  <a:moveTo>
                    <a:pt x="247" y="0"/>
                  </a:moveTo>
                  <a:cubicBezTo>
                    <a:pt x="95" y="0"/>
                    <a:pt x="0" y="294"/>
                    <a:pt x="156" y="462"/>
                  </a:cubicBezTo>
                  <a:cubicBezTo>
                    <a:pt x="1366" y="1059"/>
                    <a:pt x="2575" y="1672"/>
                    <a:pt x="3995" y="2075"/>
                  </a:cubicBezTo>
                  <a:cubicBezTo>
                    <a:pt x="4070" y="2111"/>
                    <a:pt x="4131" y="2126"/>
                    <a:pt x="4179" y="2126"/>
                  </a:cubicBezTo>
                  <a:cubicBezTo>
                    <a:pt x="4391" y="2126"/>
                    <a:pt x="4359" y="1830"/>
                    <a:pt x="4189" y="1672"/>
                  </a:cubicBezTo>
                  <a:cubicBezTo>
                    <a:pt x="2785" y="1269"/>
                    <a:pt x="1575" y="656"/>
                    <a:pt x="366" y="59"/>
                  </a:cubicBezTo>
                  <a:cubicBezTo>
                    <a:pt x="324"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2" name="Google Shape;162;p13"/>
            <p:cNvSpPr/>
            <p:nvPr/>
          </p:nvSpPr>
          <p:spPr>
            <a:xfrm>
              <a:off x="6214304" y="3205848"/>
              <a:ext cx="940954" cy="400192"/>
            </a:xfrm>
            <a:custGeom>
              <a:rect b="b" l="l" r="r" t="t"/>
              <a:pathLst>
                <a:path extrusionOk="0" h="8780" w="20644">
                  <a:moveTo>
                    <a:pt x="247" y="0"/>
                  </a:moveTo>
                  <a:cubicBezTo>
                    <a:pt x="95" y="0"/>
                    <a:pt x="1" y="294"/>
                    <a:pt x="156" y="462"/>
                  </a:cubicBezTo>
                  <a:cubicBezTo>
                    <a:pt x="6818" y="3479"/>
                    <a:pt x="13464" y="6108"/>
                    <a:pt x="20319" y="8721"/>
                  </a:cubicBezTo>
                  <a:cubicBezTo>
                    <a:pt x="20360" y="8762"/>
                    <a:pt x="20401" y="8780"/>
                    <a:pt x="20437" y="8780"/>
                  </a:cubicBezTo>
                  <a:cubicBezTo>
                    <a:pt x="20582" y="8780"/>
                    <a:pt x="20643" y="8486"/>
                    <a:pt x="20319" y="8318"/>
                  </a:cubicBezTo>
                  <a:cubicBezTo>
                    <a:pt x="13673" y="5705"/>
                    <a:pt x="7012" y="3076"/>
                    <a:pt x="366" y="59"/>
                  </a:cubicBezTo>
                  <a:cubicBezTo>
                    <a:pt x="325"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3" name="Google Shape;163;p13"/>
            <p:cNvSpPr/>
            <p:nvPr/>
          </p:nvSpPr>
          <p:spPr>
            <a:xfrm>
              <a:off x="6765725" y="3316105"/>
              <a:ext cx="178491" cy="124525"/>
            </a:xfrm>
            <a:custGeom>
              <a:rect b="b" l="l" r="r" t="t"/>
              <a:pathLst>
                <a:path extrusionOk="0" h="2732" w="3916">
                  <a:moveTo>
                    <a:pt x="347" y="1"/>
                  </a:moveTo>
                  <a:cubicBezTo>
                    <a:pt x="95" y="1"/>
                    <a:pt x="0" y="294"/>
                    <a:pt x="156" y="463"/>
                  </a:cubicBezTo>
                  <a:cubicBezTo>
                    <a:pt x="1172" y="1269"/>
                    <a:pt x="2172" y="2076"/>
                    <a:pt x="3382" y="2673"/>
                  </a:cubicBezTo>
                  <a:cubicBezTo>
                    <a:pt x="3423" y="2714"/>
                    <a:pt x="3472" y="2732"/>
                    <a:pt x="3520" y="2732"/>
                  </a:cubicBezTo>
                  <a:cubicBezTo>
                    <a:pt x="3719" y="2732"/>
                    <a:pt x="3916" y="2438"/>
                    <a:pt x="3592" y="2270"/>
                  </a:cubicBezTo>
                  <a:cubicBezTo>
                    <a:pt x="2576" y="1673"/>
                    <a:pt x="1575" y="866"/>
                    <a:pt x="559" y="60"/>
                  </a:cubicBezTo>
                  <a:cubicBezTo>
                    <a:pt x="480" y="19"/>
                    <a:pt x="409" y="1"/>
                    <a:pt x="34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4" name="Google Shape;164;p13"/>
            <p:cNvSpPr/>
            <p:nvPr/>
          </p:nvSpPr>
          <p:spPr>
            <a:xfrm>
              <a:off x="5773095" y="2884147"/>
              <a:ext cx="182229" cy="122246"/>
            </a:xfrm>
            <a:custGeom>
              <a:rect b="b" l="l" r="r" t="t"/>
              <a:pathLst>
                <a:path extrusionOk="0" h="2682" w="3998">
                  <a:moveTo>
                    <a:pt x="437" y="1"/>
                  </a:moveTo>
                  <a:cubicBezTo>
                    <a:pt x="239" y="1"/>
                    <a:pt x="0" y="298"/>
                    <a:pt x="158" y="455"/>
                  </a:cubicBezTo>
                  <a:cubicBezTo>
                    <a:pt x="1174" y="1262"/>
                    <a:pt x="2384" y="2068"/>
                    <a:pt x="3594" y="2681"/>
                  </a:cubicBezTo>
                  <a:cubicBezTo>
                    <a:pt x="3787" y="2681"/>
                    <a:pt x="3997" y="2278"/>
                    <a:pt x="3787" y="2278"/>
                  </a:cubicBezTo>
                  <a:cubicBezTo>
                    <a:pt x="2578" y="1665"/>
                    <a:pt x="1577" y="859"/>
                    <a:pt x="561" y="52"/>
                  </a:cubicBezTo>
                  <a:cubicBezTo>
                    <a:pt x="525" y="16"/>
                    <a:pt x="482" y="1"/>
                    <a:pt x="43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5" name="Google Shape;165;p13"/>
            <p:cNvSpPr/>
            <p:nvPr/>
          </p:nvSpPr>
          <p:spPr>
            <a:xfrm>
              <a:off x="5865895" y="2864502"/>
              <a:ext cx="96493" cy="79856"/>
            </a:xfrm>
            <a:custGeom>
              <a:rect b="b" l="l" r="r" t="t"/>
              <a:pathLst>
                <a:path extrusionOk="0" h="1752" w="2117">
                  <a:moveTo>
                    <a:pt x="340" y="0"/>
                  </a:moveTo>
                  <a:cubicBezTo>
                    <a:pt x="164" y="0"/>
                    <a:pt x="1" y="141"/>
                    <a:pt x="138" y="289"/>
                  </a:cubicBezTo>
                  <a:cubicBezTo>
                    <a:pt x="751" y="693"/>
                    <a:pt x="1155" y="1096"/>
                    <a:pt x="1558" y="1693"/>
                  </a:cubicBezTo>
                  <a:cubicBezTo>
                    <a:pt x="1637" y="1734"/>
                    <a:pt x="1708" y="1752"/>
                    <a:pt x="1770" y="1752"/>
                  </a:cubicBezTo>
                  <a:cubicBezTo>
                    <a:pt x="2022" y="1752"/>
                    <a:pt x="2117" y="1458"/>
                    <a:pt x="1961" y="1290"/>
                  </a:cubicBezTo>
                  <a:cubicBezTo>
                    <a:pt x="1558" y="886"/>
                    <a:pt x="945" y="483"/>
                    <a:pt x="542" y="80"/>
                  </a:cubicBezTo>
                  <a:cubicBezTo>
                    <a:pt x="485" y="24"/>
                    <a:pt x="411" y="0"/>
                    <a:pt x="34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6" name="Google Shape;166;p13"/>
            <p:cNvSpPr/>
            <p:nvPr/>
          </p:nvSpPr>
          <p:spPr>
            <a:xfrm>
              <a:off x="7296999" y="2463766"/>
              <a:ext cx="329042" cy="186513"/>
            </a:xfrm>
            <a:custGeom>
              <a:rect b="b" l="l" r="r" t="t"/>
              <a:pathLst>
                <a:path extrusionOk="0" h="4092" w="7219">
                  <a:moveTo>
                    <a:pt x="404" y="0"/>
                  </a:moveTo>
                  <a:cubicBezTo>
                    <a:pt x="195" y="0"/>
                    <a:pt x="1" y="403"/>
                    <a:pt x="195" y="403"/>
                  </a:cubicBezTo>
                  <a:lnTo>
                    <a:pt x="6856" y="4033"/>
                  </a:lnTo>
                  <a:cubicBezTo>
                    <a:pt x="6894" y="4074"/>
                    <a:pt x="6933" y="4091"/>
                    <a:pt x="6969" y="4091"/>
                  </a:cubicBezTo>
                  <a:cubicBezTo>
                    <a:pt x="7116" y="4091"/>
                    <a:pt x="7218" y="3798"/>
                    <a:pt x="7050" y="3629"/>
                  </a:cubicBezTo>
                  <a:lnTo>
                    <a:pt x="404" y="0"/>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7" name="Google Shape;167;p13"/>
            <p:cNvSpPr/>
            <p:nvPr/>
          </p:nvSpPr>
          <p:spPr>
            <a:xfrm>
              <a:off x="7620067" y="3784801"/>
              <a:ext cx="182092" cy="122246"/>
            </a:xfrm>
            <a:custGeom>
              <a:rect b="b" l="l" r="r" t="t"/>
              <a:pathLst>
                <a:path extrusionOk="0" h="2682" w="3995">
                  <a:moveTo>
                    <a:pt x="372" y="1"/>
                  </a:moveTo>
                  <a:cubicBezTo>
                    <a:pt x="108" y="1"/>
                    <a:pt x="1" y="297"/>
                    <a:pt x="172" y="455"/>
                  </a:cubicBezTo>
                  <a:cubicBezTo>
                    <a:pt x="1172" y="1471"/>
                    <a:pt x="2381" y="2068"/>
                    <a:pt x="3591" y="2681"/>
                  </a:cubicBezTo>
                  <a:cubicBezTo>
                    <a:pt x="3995" y="2681"/>
                    <a:pt x="3995" y="2278"/>
                    <a:pt x="3801" y="2278"/>
                  </a:cubicBezTo>
                  <a:cubicBezTo>
                    <a:pt x="2591" y="1665"/>
                    <a:pt x="1381" y="1068"/>
                    <a:pt x="575" y="52"/>
                  </a:cubicBezTo>
                  <a:cubicBezTo>
                    <a:pt x="500" y="16"/>
                    <a:pt x="432" y="1"/>
                    <a:pt x="37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8" name="Google Shape;168;p13"/>
            <p:cNvSpPr/>
            <p:nvPr/>
          </p:nvSpPr>
          <p:spPr>
            <a:xfrm>
              <a:off x="7292077" y="3994559"/>
              <a:ext cx="705897" cy="227991"/>
            </a:xfrm>
            <a:custGeom>
              <a:rect b="b" l="l" r="r" t="t"/>
              <a:pathLst>
                <a:path extrusionOk="0" h="5002" w="15487">
                  <a:moveTo>
                    <a:pt x="633" y="0"/>
                  </a:moveTo>
                  <a:cubicBezTo>
                    <a:pt x="197" y="0"/>
                    <a:pt x="0" y="727"/>
                    <a:pt x="512" y="902"/>
                  </a:cubicBezTo>
                  <a:cubicBezTo>
                    <a:pt x="3125" y="2515"/>
                    <a:pt x="6158" y="3918"/>
                    <a:pt x="9384" y="4725"/>
                  </a:cubicBezTo>
                  <a:cubicBezTo>
                    <a:pt x="9990" y="4912"/>
                    <a:pt x="10553" y="5002"/>
                    <a:pt x="11079" y="5002"/>
                  </a:cubicBezTo>
                  <a:cubicBezTo>
                    <a:pt x="12820" y="5002"/>
                    <a:pt x="14145" y="4015"/>
                    <a:pt x="15223" y="2305"/>
                  </a:cubicBezTo>
                  <a:cubicBezTo>
                    <a:pt x="15486" y="1915"/>
                    <a:pt x="15234" y="1608"/>
                    <a:pt x="14915" y="1608"/>
                  </a:cubicBezTo>
                  <a:cubicBezTo>
                    <a:pt x="14745" y="1608"/>
                    <a:pt x="14557" y="1695"/>
                    <a:pt x="14417" y="1902"/>
                  </a:cubicBezTo>
                  <a:cubicBezTo>
                    <a:pt x="13610" y="2918"/>
                    <a:pt x="12804" y="3918"/>
                    <a:pt x="11400" y="4128"/>
                  </a:cubicBezTo>
                  <a:cubicBezTo>
                    <a:pt x="10190" y="4128"/>
                    <a:pt x="8981" y="3725"/>
                    <a:pt x="7771" y="3321"/>
                  </a:cubicBezTo>
                  <a:cubicBezTo>
                    <a:pt x="5351" y="2515"/>
                    <a:pt x="3125" y="1305"/>
                    <a:pt x="915" y="95"/>
                  </a:cubicBezTo>
                  <a:cubicBezTo>
                    <a:pt x="814" y="29"/>
                    <a:pt x="719" y="0"/>
                    <a:pt x="63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69" name="Google Shape;169;p13"/>
            <p:cNvSpPr/>
            <p:nvPr/>
          </p:nvSpPr>
          <p:spPr>
            <a:xfrm>
              <a:off x="5284027" y="1771912"/>
              <a:ext cx="888354" cy="754668"/>
            </a:xfrm>
            <a:custGeom>
              <a:rect b="b" l="l" r="r" t="t"/>
              <a:pathLst>
                <a:path extrusionOk="0" h="16557" w="19490">
                  <a:moveTo>
                    <a:pt x="5314" y="1"/>
                  </a:moveTo>
                  <a:cubicBezTo>
                    <a:pt x="3869" y="1"/>
                    <a:pt x="2479" y="386"/>
                    <a:pt x="1613" y="1468"/>
                  </a:cubicBezTo>
                  <a:cubicBezTo>
                    <a:pt x="0" y="3485"/>
                    <a:pt x="2629" y="6307"/>
                    <a:pt x="4033" y="7727"/>
                  </a:cubicBezTo>
                  <a:cubicBezTo>
                    <a:pt x="6259" y="9937"/>
                    <a:pt x="11098" y="12163"/>
                    <a:pt x="10082" y="15986"/>
                  </a:cubicBezTo>
                  <a:cubicBezTo>
                    <a:pt x="10082" y="16342"/>
                    <a:pt x="10354" y="16556"/>
                    <a:pt x="10623" y="16556"/>
                  </a:cubicBezTo>
                  <a:cubicBezTo>
                    <a:pt x="10817" y="16556"/>
                    <a:pt x="11010" y="16445"/>
                    <a:pt x="11098" y="16195"/>
                  </a:cubicBezTo>
                  <a:cubicBezTo>
                    <a:pt x="11904" y="13372"/>
                    <a:pt x="9888" y="11356"/>
                    <a:pt x="7872" y="9743"/>
                  </a:cubicBezTo>
                  <a:cubicBezTo>
                    <a:pt x="6452" y="8533"/>
                    <a:pt x="0" y="3694"/>
                    <a:pt x="2823" y="1678"/>
                  </a:cubicBezTo>
                  <a:cubicBezTo>
                    <a:pt x="3486" y="1203"/>
                    <a:pt x="4279" y="1038"/>
                    <a:pt x="5100" y="1038"/>
                  </a:cubicBezTo>
                  <a:cubicBezTo>
                    <a:pt x="6038" y="1038"/>
                    <a:pt x="7012" y="1253"/>
                    <a:pt x="7872" y="1468"/>
                  </a:cubicBezTo>
                  <a:cubicBezTo>
                    <a:pt x="9485" y="1871"/>
                    <a:pt x="10888" y="2888"/>
                    <a:pt x="12501" y="3694"/>
                  </a:cubicBezTo>
                  <a:cubicBezTo>
                    <a:pt x="13706" y="4292"/>
                    <a:pt x="15129" y="4895"/>
                    <a:pt x="16510" y="4895"/>
                  </a:cubicBezTo>
                  <a:cubicBezTo>
                    <a:pt x="17441" y="4895"/>
                    <a:pt x="18351" y="4621"/>
                    <a:pt x="19163" y="3888"/>
                  </a:cubicBezTo>
                  <a:cubicBezTo>
                    <a:pt x="19489" y="3562"/>
                    <a:pt x="19150" y="2971"/>
                    <a:pt x="18693" y="2971"/>
                  </a:cubicBezTo>
                  <a:cubicBezTo>
                    <a:pt x="18585" y="2971"/>
                    <a:pt x="18470" y="3004"/>
                    <a:pt x="18356" y="3081"/>
                  </a:cubicBezTo>
                  <a:cubicBezTo>
                    <a:pt x="17698" y="3646"/>
                    <a:pt x="16974" y="3870"/>
                    <a:pt x="16217" y="3870"/>
                  </a:cubicBezTo>
                  <a:cubicBezTo>
                    <a:pt x="13729" y="3870"/>
                    <a:pt x="10888" y="1441"/>
                    <a:pt x="8872" y="662"/>
                  </a:cubicBezTo>
                  <a:cubicBezTo>
                    <a:pt x="7848" y="288"/>
                    <a:pt x="6561" y="1"/>
                    <a:pt x="531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170" name="Google Shape;170;p13"/>
            <p:cNvSpPr/>
            <p:nvPr/>
          </p:nvSpPr>
          <p:spPr>
            <a:xfrm>
              <a:off x="5480110" y="1875515"/>
              <a:ext cx="338978" cy="238110"/>
            </a:xfrm>
            <a:custGeom>
              <a:rect b="b" l="l" r="r" t="t"/>
              <a:pathLst>
                <a:path extrusionOk="0" h="5224" w="7437">
                  <a:moveTo>
                    <a:pt x="1867" y="639"/>
                  </a:moveTo>
                  <a:cubicBezTo>
                    <a:pt x="2388" y="639"/>
                    <a:pt x="3019" y="847"/>
                    <a:pt x="3360" y="1018"/>
                  </a:cubicBezTo>
                  <a:cubicBezTo>
                    <a:pt x="4166" y="1212"/>
                    <a:pt x="4973" y="1615"/>
                    <a:pt x="5586" y="2421"/>
                  </a:cubicBezTo>
                  <a:cubicBezTo>
                    <a:pt x="6305" y="3141"/>
                    <a:pt x="6704" y="4501"/>
                    <a:pt x="5637" y="4501"/>
                  </a:cubicBezTo>
                  <a:cubicBezTo>
                    <a:pt x="5508" y="4501"/>
                    <a:pt x="5357" y="4481"/>
                    <a:pt x="5183" y="4438"/>
                  </a:cubicBezTo>
                  <a:cubicBezTo>
                    <a:pt x="4166" y="4244"/>
                    <a:pt x="3360" y="3841"/>
                    <a:pt x="2360" y="3438"/>
                  </a:cubicBezTo>
                  <a:cubicBezTo>
                    <a:pt x="2150" y="3034"/>
                    <a:pt x="1553" y="2825"/>
                    <a:pt x="1344" y="2421"/>
                  </a:cubicBezTo>
                  <a:cubicBezTo>
                    <a:pt x="646" y="1026"/>
                    <a:pt x="1155" y="639"/>
                    <a:pt x="1867" y="639"/>
                  </a:cubicBezTo>
                  <a:close/>
                  <a:moveTo>
                    <a:pt x="2145" y="1"/>
                  </a:moveTo>
                  <a:cubicBezTo>
                    <a:pt x="1114" y="1"/>
                    <a:pt x="0" y="431"/>
                    <a:pt x="134" y="1824"/>
                  </a:cubicBezTo>
                  <a:cubicBezTo>
                    <a:pt x="344" y="3631"/>
                    <a:pt x="3166" y="4647"/>
                    <a:pt x="4570" y="5051"/>
                  </a:cubicBezTo>
                  <a:cubicBezTo>
                    <a:pt x="4953" y="5160"/>
                    <a:pt x="5351" y="5224"/>
                    <a:pt x="5715" y="5224"/>
                  </a:cubicBezTo>
                  <a:cubicBezTo>
                    <a:pt x="6699" y="5224"/>
                    <a:pt x="7437" y="4756"/>
                    <a:pt x="6989" y="3438"/>
                  </a:cubicBezTo>
                  <a:cubicBezTo>
                    <a:pt x="6593" y="1854"/>
                    <a:pt x="5031" y="845"/>
                    <a:pt x="3448" y="244"/>
                  </a:cubicBezTo>
                  <a:lnTo>
                    <a:pt x="3448" y="244"/>
                  </a:lnTo>
                  <a:cubicBezTo>
                    <a:pt x="3421" y="232"/>
                    <a:pt x="3391" y="221"/>
                    <a:pt x="3360" y="211"/>
                  </a:cubicBezTo>
                  <a:lnTo>
                    <a:pt x="3360" y="211"/>
                  </a:lnTo>
                  <a:cubicBezTo>
                    <a:pt x="3360" y="211"/>
                    <a:pt x="3360" y="211"/>
                    <a:pt x="3360" y="211"/>
                  </a:cubicBezTo>
                  <a:cubicBezTo>
                    <a:pt x="3051" y="87"/>
                    <a:pt x="2606" y="1"/>
                    <a:pt x="2145"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sp>
        <p:nvSpPr>
          <p:cNvPr id="171" name="Google Shape;171;p13"/>
          <p:cNvSpPr/>
          <p:nvPr/>
        </p:nvSpPr>
        <p:spPr>
          <a:xfrm>
            <a:off x="4225055" y="-87505"/>
            <a:ext cx="2324445" cy="1406715"/>
          </a:xfrm>
          <a:custGeom>
            <a:rect b="b" l="l" r="r" t="t"/>
            <a:pathLst>
              <a:path extrusionOk="0" h="32701" w="54038">
                <a:moveTo>
                  <a:pt x="52907" y="1"/>
                </a:moveTo>
                <a:cubicBezTo>
                  <a:pt x="52603" y="1"/>
                  <a:pt x="52312" y="217"/>
                  <a:pt x="52425" y="563"/>
                </a:cubicBezTo>
                <a:cubicBezTo>
                  <a:pt x="52828" y="4193"/>
                  <a:pt x="52425" y="7822"/>
                  <a:pt x="51618" y="11258"/>
                </a:cubicBezTo>
                <a:cubicBezTo>
                  <a:pt x="50812" y="14274"/>
                  <a:pt x="49811" y="17307"/>
                  <a:pt x="48198" y="20130"/>
                </a:cubicBezTo>
                <a:cubicBezTo>
                  <a:pt x="45166" y="25162"/>
                  <a:pt x="40133" y="28598"/>
                  <a:pt x="34488" y="30211"/>
                </a:cubicBezTo>
                <a:cubicBezTo>
                  <a:pt x="31261" y="31211"/>
                  <a:pt x="28035" y="31614"/>
                  <a:pt x="24600" y="31614"/>
                </a:cubicBezTo>
                <a:cubicBezTo>
                  <a:pt x="21374" y="31614"/>
                  <a:pt x="17954" y="31421"/>
                  <a:pt x="14921" y="30614"/>
                </a:cubicBezTo>
                <a:cubicBezTo>
                  <a:pt x="9082" y="29001"/>
                  <a:pt x="5856" y="23953"/>
                  <a:pt x="3840" y="18710"/>
                </a:cubicBezTo>
                <a:cubicBezTo>
                  <a:pt x="1614" y="13468"/>
                  <a:pt x="1017" y="6612"/>
                  <a:pt x="3033" y="1176"/>
                </a:cubicBezTo>
                <a:cubicBezTo>
                  <a:pt x="3146" y="820"/>
                  <a:pt x="2855" y="605"/>
                  <a:pt x="2551" y="605"/>
                </a:cubicBezTo>
                <a:cubicBezTo>
                  <a:pt x="2331" y="605"/>
                  <a:pt x="2105" y="717"/>
                  <a:pt x="2017" y="967"/>
                </a:cubicBezTo>
                <a:cubicBezTo>
                  <a:pt x="1" y="6016"/>
                  <a:pt x="614" y="12468"/>
                  <a:pt x="2227" y="17500"/>
                </a:cubicBezTo>
                <a:cubicBezTo>
                  <a:pt x="4033" y="22743"/>
                  <a:pt x="7066" y="28598"/>
                  <a:pt x="12308" y="30808"/>
                </a:cubicBezTo>
                <a:cubicBezTo>
                  <a:pt x="15325" y="32227"/>
                  <a:pt x="18760" y="32421"/>
                  <a:pt x="21987" y="32631"/>
                </a:cubicBezTo>
                <a:cubicBezTo>
                  <a:pt x="22787" y="32676"/>
                  <a:pt x="23599" y="32700"/>
                  <a:pt x="24417" y="32700"/>
                </a:cubicBezTo>
                <a:cubicBezTo>
                  <a:pt x="27094" y="32700"/>
                  <a:pt x="29840" y="32442"/>
                  <a:pt x="32471" y="31824"/>
                </a:cubicBezTo>
                <a:cubicBezTo>
                  <a:pt x="38310" y="30614"/>
                  <a:pt x="44166" y="27582"/>
                  <a:pt x="47795" y="22549"/>
                </a:cubicBezTo>
                <a:cubicBezTo>
                  <a:pt x="50005" y="19517"/>
                  <a:pt x="51424" y="15887"/>
                  <a:pt x="52425" y="12258"/>
                </a:cubicBezTo>
                <a:cubicBezTo>
                  <a:pt x="53441" y="8435"/>
                  <a:pt x="54038" y="4402"/>
                  <a:pt x="53441" y="370"/>
                </a:cubicBezTo>
                <a:cubicBezTo>
                  <a:pt x="53353" y="113"/>
                  <a:pt x="53126" y="1"/>
                  <a:pt x="52907"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5032614" y="279174"/>
            <a:ext cx="545559" cy="490830"/>
          </a:xfrm>
          <a:custGeom>
            <a:rect b="b" l="l" r="r" t="t"/>
            <a:pathLst>
              <a:path extrusionOk="0" h="11410" w="12683">
                <a:moveTo>
                  <a:pt x="7034" y="615"/>
                </a:moveTo>
                <a:cubicBezTo>
                  <a:pt x="9571" y="615"/>
                  <a:pt x="11496" y="2650"/>
                  <a:pt x="11682" y="5153"/>
                </a:cubicBezTo>
                <a:cubicBezTo>
                  <a:pt x="11876" y="8380"/>
                  <a:pt x="9666" y="10589"/>
                  <a:pt x="6633" y="10799"/>
                </a:cubicBezTo>
                <a:cubicBezTo>
                  <a:pt x="4020" y="10799"/>
                  <a:pt x="1601" y="8976"/>
                  <a:pt x="988" y="6363"/>
                </a:cubicBezTo>
                <a:cubicBezTo>
                  <a:pt x="584" y="3331"/>
                  <a:pt x="3004" y="718"/>
                  <a:pt x="6036" y="718"/>
                </a:cubicBezTo>
                <a:cubicBezTo>
                  <a:pt x="6085" y="718"/>
                  <a:pt x="6127" y="709"/>
                  <a:pt x="6164" y="693"/>
                </a:cubicBezTo>
                <a:lnTo>
                  <a:pt x="6164" y="693"/>
                </a:lnTo>
                <a:cubicBezTo>
                  <a:pt x="6460" y="641"/>
                  <a:pt x="6751" y="615"/>
                  <a:pt x="7034" y="615"/>
                </a:cubicBezTo>
                <a:close/>
                <a:moveTo>
                  <a:pt x="6948" y="0"/>
                </a:moveTo>
                <a:cubicBezTo>
                  <a:pt x="6595" y="0"/>
                  <a:pt x="6234" y="32"/>
                  <a:pt x="5867" y="97"/>
                </a:cubicBezTo>
                <a:lnTo>
                  <a:pt x="5867" y="97"/>
                </a:lnTo>
                <a:cubicBezTo>
                  <a:pt x="5819" y="96"/>
                  <a:pt x="5771" y="95"/>
                  <a:pt x="5723" y="95"/>
                </a:cubicBezTo>
                <a:cubicBezTo>
                  <a:pt x="2630" y="95"/>
                  <a:pt x="1" y="2845"/>
                  <a:pt x="391" y="6154"/>
                </a:cubicBezTo>
                <a:cubicBezTo>
                  <a:pt x="576" y="9239"/>
                  <a:pt x="3535" y="11410"/>
                  <a:pt x="6615" y="11410"/>
                </a:cubicBezTo>
                <a:cubicBezTo>
                  <a:pt x="6755" y="11410"/>
                  <a:pt x="6896" y="11405"/>
                  <a:pt x="7036" y="11396"/>
                </a:cubicBezTo>
                <a:cubicBezTo>
                  <a:pt x="10472" y="10993"/>
                  <a:pt x="12682" y="8170"/>
                  <a:pt x="12279" y="4750"/>
                </a:cubicBezTo>
                <a:cubicBezTo>
                  <a:pt x="11923" y="1905"/>
                  <a:pt x="9685" y="0"/>
                  <a:pt x="6948"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4702458" y="28169"/>
            <a:ext cx="1179600" cy="1018826"/>
          </a:xfrm>
          <a:custGeom>
            <a:rect b="b" l="l" r="r" t="t"/>
            <a:pathLst>
              <a:path extrusionOk="0" h="23684" w="27423">
                <a:moveTo>
                  <a:pt x="21348" y="1090"/>
                </a:moveTo>
                <a:cubicBezTo>
                  <a:pt x="22304" y="1090"/>
                  <a:pt x="23130" y="1550"/>
                  <a:pt x="23583" y="2923"/>
                </a:cubicBezTo>
                <a:cubicBezTo>
                  <a:pt x="23793" y="3923"/>
                  <a:pt x="23793" y="4730"/>
                  <a:pt x="23583" y="5746"/>
                </a:cubicBezTo>
                <a:cubicBezTo>
                  <a:pt x="23390" y="6343"/>
                  <a:pt x="22986" y="6746"/>
                  <a:pt x="22777" y="7359"/>
                </a:cubicBezTo>
                <a:cubicBezTo>
                  <a:pt x="22583" y="8359"/>
                  <a:pt x="22986" y="8972"/>
                  <a:pt x="23583" y="9779"/>
                </a:cubicBezTo>
                <a:cubicBezTo>
                  <a:pt x="25196" y="11989"/>
                  <a:pt x="27019" y="15021"/>
                  <a:pt x="25196" y="17844"/>
                </a:cubicBezTo>
                <a:cubicBezTo>
                  <a:pt x="24418" y="19104"/>
                  <a:pt x="23266" y="19430"/>
                  <a:pt x="21988" y="19430"/>
                </a:cubicBezTo>
                <a:cubicBezTo>
                  <a:pt x="20615" y="19430"/>
                  <a:pt x="19097" y="19054"/>
                  <a:pt x="17744" y="19054"/>
                </a:cubicBezTo>
                <a:cubicBezTo>
                  <a:pt x="15115" y="19247"/>
                  <a:pt x="14115" y="21667"/>
                  <a:pt x="11889" y="22473"/>
                </a:cubicBezTo>
                <a:cubicBezTo>
                  <a:pt x="11254" y="22685"/>
                  <a:pt x="10496" y="22800"/>
                  <a:pt x="9708" y="22800"/>
                </a:cubicBezTo>
                <a:cubicBezTo>
                  <a:pt x="7489" y="22800"/>
                  <a:pt x="5032" y="21888"/>
                  <a:pt x="4436" y="19650"/>
                </a:cubicBezTo>
                <a:cubicBezTo>
                  <a:pt x="4227" y="18650"/>
                  <a:pt x="4436" y="17634"/>
                  <a:pt x="4227" y="16634"/>
                </a:cubicBezTo>
                <a:cubicBezTo>
                  <a:pt x="3823" y="15424"/>
                  <a:pt x="3227" y="14618"/>
                  <a:pt x="2420" y="13602"/>
                </a:cubicBezTo>
                <a:cubicBezTo>
                  <a:pt x="1614" y="12602"/>
                  <a:pt x="597" y="11182"/>
                  <a:pt x="1001" y="9779"/>
                </a:cubicBezTo>
                <a:cubicBezTo>
                  <a:pt x="1404" y="8359"/>
                  <a:pt x="3017" y="7359"/>
                  <a:pt x="3823" y="6343"/>
                </a:cubicBezTo>
                <a:cubicBezTo>
                  <a:pt x="5243" y="4327"/>
                  <a:pt x="5840" y="2117"/>
                  <a:pt x="8872" y="2117"/>
                </a:cubicBezTo>
                <a:cubicBezTo>
                  <a:pt x="10485" y="2117"/>
                  <a:pt x="11889" y="2714"/>
                  <a:pt x="13502" y="2923"/>
                </a:cubicBezTo>
                <a:cubicBezTo>
                  <a:pt x="13901" y="2971"/>
                  <a:pt x="14275" y="2995"/>
                  <a:pt x="14634" y="2995"/>
                </a:cubicBezTo>
                <a:cubicBezTo>
                  <a:pt x="15726" y="2995"/>
                  <a:pt x="16676" y="2772"/>
                  <a:pt x="17744" y="2310"/>
                </a:cubicBezTo>
                <a:cubicBezTo>
                  <a:pt x="18847" y="1763"/>
                  <a:pt x="20193" y="1090"/>
                  <a:pt x="21348" y="1090"/>
                </a:cubicBezTo>
                <a:close/>
                <a:moveTo>
                  <a:pt x="21317" y="1"/>
                </a:moveTo>
                <a:cubicBezTo>
                  <a:pt x="21010" y="1"/>
                  <a:pt x="20689" y="34"/>
                  <a:pt x="20357" y="100"/>
                </a:cubicBezTo>
                <a:cubicBezTo>
                  <a:pt x="19147" y="504"/>
                  <a:pt x="17938" y="1101"/>
                  <a:pt x="16937" y="1504"/>
                </a:cubicBezTo>
                <a:cubicBezTo>
                  <a:pt x="15921" y="1907"/>
                  <a:pt x="15115" y="2117"/>
                  <a:pt x="14115" y="2117"/>
                </a:cubicBezTo>
                <a:cubicBezTo>
                  <a:pt x="12905" y="1907"/>
                  <a:pt x="11889" y="1504"/>
                  <a:pt x="10679" y="1310"/>
                </a:cubicBezTo>
                <a:cubicBezTo>
                  <a:pt x="10022" y="1209"/>
                  <a:pt x="9402" y="1145"/>
                  <a:pt x="8817" y="1145"/>
                </a:cubicBezTo>
                <a:cubicBezTo>
                  <a:pt x="7077" y="1145"/>
                  <a:pt x="5644" y="1709"/>
                  <a:pt x="4436" y="3520"/>
                </a:cubicBezTo>
                <a:cubicBezTo>
                  <a:pt x="3630" y="4730"/>
                  <a:pt x="2823" y="5940"/>
                  <a:pt x="1807" y="6956"/>
                </a:cubicBezTo>
                <a:cubicBezTo>
                  <a:pt x="1001" y="7956"/>
                  <a:pt x="1" y="8972"/>
                  <a:pt x="1" y="10376"/>
                </a:cubicBezTo>
                <a:cubicBezTo>
                  <a:pt x="1" y="11585"/>
                  <a:pt x="404" y="12795"/>
                  <a:pt x="1210" y="13602"/>
                </a:cubicBezTo>
                <a:cubicBezTo>
                  <a:pt x="1614" y="14215"/>
                  <a:pt x="2210" y="14811"/>
                  <a:pt x="2614" y="15424"/>
                </a:cubicBezTo>
                <a:cubicBezTo>
                  <a:pt x="3227" y="16424"/>
                  <a:pt x="3227" y="17231"/>
                  <a:pt x="3420" y="18247"/>
                </a:cubicBezTo>
                <a:cubicBezTo>
                  <a:pt x="3420" y="19457"/>
                  <a:pt x="3630" y="20860"/>
                  <a:pt x="4436" y="21876"/>
                </a:cubicBezTo>
                <a:cubicBezTo>
                  <a:pt x="5243" y="22683"/>
                  <a:pt x="6646" y="23280"/>
                  <a:pt x="7856" y="23490"/>
                </a:cubicBezTo>
                <a:cubicBezTo>
                  <a:pt x="8476" y="23621"/>
                  <a:pt x="9067" y="23684"/>
                  <a:pt x="9633" y="23684"/>
                </a:cubicBezTo>
                <a:cubicBezTo>
                  <a:pt x="11646" y="23684"/>
                  <a:pt x="13348" y="22883"/>
                  <a:pt x="14921" y="21473"/>
                </a:cubicBezTo>
                <a:cubicBezTo>
                  <a:pt x="16086" y="20448"/>
                  <a:pt x="17142" y="20163"/>
                  <a:pt x="18326" y="20163"/>
                </a:cubicBezTo>
                <a:cubicBezTo>
                  <a:pt x="18780" y="20163"/>
                  <a:pt x="19254" y="20205"/>
                  <a:pt x="19760" y="20263"/>
                </a:cubicBezTo>
                <a:cubicBezTo>
                  <a:pt x="20462" y="20360"/>
                  <a:pt x="21216" y="20461"/>
                  <a:pt x="21946" y="20461"/>
                </a:cubicBezTo>
                <a:cubicBezTo>
                  <a:pt x="22676" y="20461"/>
                  <a:pt x="23382" y="20360"/>
                  <a:pt x="23986" y="20054"/>
                </a:cubicBezTo>
                <a:cubicBezTo>
                  <a:pt x="26616" y="18844"/>
                  <a:pt x="27422" y="15618"/>
                  <a:pt x="26616" y="13198"/>
                </a:cubicBezTo>
                <a:cubicBezTo>
                  <a:pt x="26406" y="12392"/>
                  <a:pt x="26003" y="11585"/>
                  <a:pt x="25599" y="10779"/>
                </a:cubicBezTo>
                <a:cubicBezTo>
                  <a:pt x="25003" y="9972"/>
                  <a:pt x="23583" y="8762"/>
                  <a:pt x="23793" y="7762"/>
                </a:cubicBezTo>
                <a:cubicBezTo>
                  <a:pt x="23986" y="6956"/>
                  <a:pt x="24390" y="6149"/>
                  <a:pt x="24599" y="5343"/>
                </a:cubicBezTo>
                <a:cubicBezTo>
                  <a:pt x="24786" y="4363"/>
                  <a:pt x="24793" y="3578"/>
                  <a:pt x="24619" y="2800"/>
                </a:cubicBezTo>
                <a:lnTo>
                  <a:pt x="24619" y="2800"/>
                </a:lnTo>
                <a:cubicBezTo>
                  <a:pt x="24615" y="2772"/>
                  <a:pt x="24609" y="2743"/>
                  <a:pt x="24599" y="2714"/>
                </a:cubicBezTo>
                <a:lnTo>
                  <a:pt x="24599" y="2714"/>
                </a:lnTo>
                <a:cubicBezTo>
                  <a:pt x="24599" y="2714"/>
                  <a:pt x="24599" y="2714"/>
                  <a:pt x="24599" y="2714"/>
                </a:cubicBezTo>
                <a:cubicBezTo>
                  <a:pt x="24596" y="2702"/>
                  <a:pt x="24593" y="2690"/>
                  <a:pt x="24589" y="2678"/>
                </a:cubicBezTo>
                <a:lnTo>
                  <a:pt x="24589" y="2678"/>
                </a:lnTo>
                <a:cubicBezTo>
                  <a:pt x="24072" y="856"/>
                  <a:pt x="22867" y="1"/>
                  <a:pt x="21317"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5978602" y="387750"/>
            <a:ext cx="111667" cy="97908"/>
          </a:xfrm>
          <a:custGeom>
            <a:rect b="b" l="l" r="r" t="t"/>
            <a:pathLst>
              <a:path extrusionOk="0" h="2276" w="2596">
                <a:moveTo>
                  <a:pt x="826" y="506"/>
                </a:moveTo>
                <a:cubicBezTo>
                  <a:pt x="868" y="545"/>
                  <a:pt x="921" y="581"/>
                  <a:pt x="982" y="613"/>
                </a:cubicBezTo>
                <a:cubicBezTo>
                  <a:pt x="1176" y="613"/>
                  <a:pt x="1579" y="613"/>
                  <a:pt x="1982" y="807"/>
                </a:cubicBezTo>
                <a:cubicBezTo>
                  <a:pt x="2192" y="1210"/>
                  <a:pt x="1982" y="1613"/>
                  <a:pt x="1579" y="1823"/>
                </a:cubicBezTo>
                <a:cubicBezTo>
                  <a:pt x="1520" y="1837"/>
                  <a:pt x="1462" y="1844"/>
                  <a:pt x="1406" y="1844"/>
                </a:cubicBezTo>
                <a:cubicBezTo>
                  <a:pt x="750" y="1844"/>
                  <a:pt x="310" y="941"/>
                  <a:pt x="826" y="506"/>
                </a:cubicBezTo>
                <a:close/>
                <a:moveTo>
                  <a:pt x="982" y="0"/>
                </a:moveTo>
                <a:cubicBezTo>
                  <a:pt x="836" y="0"/>
                  <a:pt x="743" y="53"/>
                  <a:pt x="703" y="131"/>
                </a:cubicBezTo>
                <a:lnTo>
                  <a:pt x="703" y="131"/>
                </a:lnTo>
                <a:cubicBezTo>
                  <a:pt x="255" y="404"/>
                  <a:pt x="0" y="906"/>
                  <a:pt x="176" y="1420"/>
                </a:cubicBezTo>
                <a:cubicBezTo>
                  <a:pt x="336" y="1914"/>
                  <a:pt x="784" y="2275"/>
                  <a:pt x="1272" y="2275"/>
                </a:cubicBezTo>
                <a:cubicBezTo>
                  <a:pt x="1373" y="2275"/>
                  <a:pt x="1476" y="2260"/>
                  <a:pt x="1579" y="2226"/>
                </a:cubicBezTo>
                <a:cubicBezTo>
                  <a:pt x="1982" y="2226"/>
                  <a:pt x="2595" y="1613"/>
                  <a:pt x="2595" y="1016"/>
                </a:cubicBezTo>
                <a:cubicBezTo>
                  <a:pt x="2397" y="254"/>
                  <a:pt x="1665" y="212"/>
                  <a:pt x="1082" y="33"/>
                </a:cubicBezTo>
                <a:lnTo>
                  <a:pt x="1082" y="33"/>
                </a:lnTo>
                <a:cubicBezTo>
                  <a:pt x="1050" y="13"/>
                  <a:pt x="1016" y="0"/>
                  <a:pt x="98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5813244" y="350841"/>
            <a:ext cx="94504" cy="85605"/>
          </a:xfrm>
          <a:custGeom>
            <a:rect b="b" l="l" r="r" t="t"/>
            <a:pathLst>
              <a:path extrusionOk="0" h="1990" w="2197">
                <a:moveTo>
                  <a:pt x="958" y="471"/>
                </a:moveTo>
                <a:cubicBezTo>
                  <a:pt x="1460" y="570"/>
                  <a:pt x="1755" y="1106"/>
                  <a:pt x="1390" y="1471"/>
                </a:cubicBezTo>
                <a:cubicBezTo>
                  <a:pt x="1273" y="1527"/>
                  <a:pt x="1174" y="1551"/>
                  <a:pt x="1087" y="1551"/>
                </a:cubicBezTo>
                <a:cubicBezTo>
                  <a:pt x="873" y="1551"/>
                  <a:pt x="733" y="1410"/>
                  <a:pt x="584" y="1261"/>
                </a:cubicBezTo>
                <a:cubicBezTo>
                  <a:pt x="584" y="1073"/>
                  <a:pt x="584" y="684"/>
                  <a:pt x="958" y="471"/>
                </a:cubicBezTo>
                <a:close/>
                <a:moveTo>
                  <a:pt x="715" y="0"/>
                </a:moveTo>
                <a:cubicBezTo>
                  <a:pt x="668" y="0"/>
                  <a:pt x="623" y="16"/>
                  <a:pt x="584" y="52"/>
                </a:cubicBezTo>
                <a:cubicBezTo>
                  <a:pt x="526" y="52"/>
                  <a:pt x="503" y="87"/>
                  <a:pt x="504" y="137"/>
                </a:cubicBezTo>
                <a:lnTo>
                  <a:pt x="504" y="137"/>
                </a:lnTo>
                <a:cubicBezTo>
                  <a:pt x="156" y="538"/>
                  <a:pt x="0" y="1095"/>
                  <a:pt x="181" y="1471"/>
                </a:cubicBezTo>
                <a:cubicBezTo>
                  <a:pt x="438" y="1851"/>
                  <a:pt x="695" y="1989"/>
                  <a:pt x="1006" y="1989"/>
                </a:cubicBezTo>
                <a:cubicBezTo>
                  <a:pt x="1183" y="1989"/>
                  <a:pt x="1378" y="1945"/>
                  <a:pt x="1600" y="1874"/>
                </a:cubicBezTo>
                <a:cubicBezTo>
                  <a:pt x="2003" y="1665"/>
                  <a:pt x="2197" y="1068"/>
                  <a:pt x="2003" y="665"/>
                </a:cubicBezTo>
                <a:cubicBezTo>
                  <a:pt x="1675" y="336"/>
                  <a:pt x="1346" y="136"/>
                  <a:pt x="903" y="73"/>
                </a:cubicBezTo>
                <a:lnTo>
                  <a:pt x="903" y="73"/>
                </a:lnTo>
                <a:cubicBezTo>
                  <a:pt x="846" y="29"/>
                  <a:pt x="779" y="0"/>
                  <a:pt x="715"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5951458" y="611052"/>
            <a:ext cx="86761" cy="80658"/>
          </a:xfrm>
          <a:custGeom>
            <a:rect b="b" l="l" r="r" t="t"/>
            <a:pathLst>
              <a:path extrusionOk="0" h="1875" w="2017">
                <a:moveTo>
                  <a:pt x="1000" y="455"/>
                </a:moveTo>
                <a:cubicBezTo>
                  <a:pt x="1210" y="455"/>
                  <a:pt x="1404" y="665"/>
                  <a:pt x="1404" y="858"/>
                </a:cubicBezTo>
                <a:cubicBezTo>
                  <a:pt x="1404" y="1068"/>
                  <a:pt x="1210" y="1261"/>
                  <a:pt x="1000" y="1261"/>
                </a:cubicBezTo>
                <a:cubicBezTo>
                  <a:pt x="943" y="1323"/>
                  <a:pt x="885" y="1349"/>
                  <a:pt x="830" y="1349"/>
                </a:cubicBezTo>
                <a:cubicBezTo>
                  <a:pt x="701" y="1349"/>
                  <a:pt x="597" y="1204"/>
                  <a:pt x="597" y="1068"/>
                </a:cubicBezTo>
                <a:cubicBezTo>
                  <a:pt x="597" y="665"/>
                  <a:pt x="807" y="455"/>
                  <a:pt x="1000" y="455"/>
                </a:cubicBezTo>
                <a:close/>
                <a:moveTo>
                  <a:pt x="913" y="0"/>
                </a:moveTo>
                <a:cubicBezTo>
                  <a:pt x="879" y="0"/>
                  <a:pt x="843" y="16"/>
                  <a:pt x="807" y="52"/>
                </a:cubicBezTo>
                <a:cubicBezTo>
                  <a:pt x="403" y="261"/>
                  <a:pt x="0" y="665"/>
                  <a:pt x="194" y="1068"/>
                </a:cubicBezTo>
                <a:cubicBezTo>
                  <a:pt x="194" y="1471"/>
                  <a:pt x="597" y="1874"/>
                  <a:pt x="1000" y="1874"/>
                </a:cubicBezTo>
                <a:cubicBezTo>
                  <a:pt x="1404" y="1874"/>
                  <a:pt x="1807" y="1471"/>
                  <a:pt x="1807" y="1068"/>
                </a:cubicBezTo>
                <a:cubicBezTo>
                  <a:pt x="2016" y="665"/>
                  <a:pt x="1613" y="261"/>
                  <a:pt x="1210" y="52"/>
                </a:cubicBezTo>
                <a:cubicBezTo>
                  <a:pt x="1171" y="16"/>
                  <a:pt x="1133" y="0"/>
                  <a:pt x="1097" y="0"/>
                </a:cubicBezTo>
                <a:cubicBezTo>
                  <a:pt x="1063" y="0"/>
                  <a:pt x="1031" y="15"/>
                  <a:pt x="1004" y="39"/>
                </a:cubicBezTo>
                <a:lnTo>
                  <a:pt x="1004" y="39"/>
                </a:lnTo>
                <a:cubicBezTo>
                  <a:pt x="978" y="15"/>
                  <a:pt x="947" y="0"/>
                  <a:pt x="9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5466871" y="1029567"/>
            <a:ext cx="102978" cy="95800"/>
          </a:xfrm>
          <a:custGeom>
            <a:rect b="b" l="l" r="r" t="t"/>
            <a:pathLst>
              <a:path extrusionOk="0" h="2227" w="2394">
                <a:moveTo>
                  <a:pt x="1168" y="442"/>
                </a:moveTo>
                <a:cubicBezTo>
                  <a:pt x="1378" y="511"/>
                  <a:pt x="1637" y="664"/>
                  <a:pt x="1781" y="807"/>
                </a:cubicBezTo>
                <a:cubicBezTo>
                  <a:pt x="1990" y="1211"/>
                  <a:pt x="1781" y="1614"/>
                  <a:pt x="1377" y="1614"/>
                </a:cubicBezTo>
                <a:cubicBezTo>
                  <a:pt x="1263" y="1671"/>
                  <a:pt x="1157" y="1696"/>
                  <a:pt x="1062" y="1696"/>
                </a:cubicBezTo>
                <a:cubicBezTo>
                  <a:pt x="481" y="1696"/>
                  <a:pt x="281" y="780"/>
                  <a:pt x="974" y="614"/>
                </a:cubicBezTo>
                <a:cubicBezTo>
                  <a:pt x="1070" y="564"/>
                  <a:pt x="1132" y="503"/>
                  <a:pt x="1168" y="442"/>
                </a:cubicBezTo>
                <a:close/>
                <a:moveTo>
                  <a:pt x="974" y="1"/>
                </a:moveTo>
                <a:cubicBezTo>
                  <a:pt x="865" y="1"/>
                  <a:pt x="750" y="130"/>
                  <a:pt x="744" y="242"/>
                </a:cubicBezTo>
                <a:lnTo>
                  <a:pt x="744" y="242"/>
                </a:lnTo>
                <a:cubicBezTo>
                  <a:pt x="279" y="372"/>
                  <a:pt x="0" y="890"/>
                  <a:pt x="168" y="1420"/>
                </a:cubicBezTo>
                <a:cubicBezTo>
                  <a:pt x="377" y="2017"/>
                  <a:pt x="780" y="2227"/>
                  <a:pt x="1377" y="2227"/>
                </a:cubicBezTo>
                <a:cubicBezTo>
                  <a:pt x="1990" y="2017"/>
                  <a:pt x="2393" y="1614"/>
                  <a:pt x="2393" y="1017"/>
                </a:cubicBezTo>
                <a:cubicBezTo>
                  <a:pt x="2393" y="404"/>
                  <a:pt x="1587" y="1"/>
                  <a:pt x="97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4502601" y="414119"/>
            <a:ext cx="110635" cy="95628"/>
          </a:xfrm>
          <a:custGeom>
            <a:rect b="b" l="l" r="r" t="t"/>
            <a:pathLst>
              <a:path extrusionOk="0" h="2223" w="2572">
                <a:moveTo>
                  <a:pt x="1259" y="406"/>
                </a:moveTo>
                <a:lnTo>
                  <a:pt x="1259" y="406"/>
                </a:lnTo>
                <a:cubicBezTo>
                  <a:pt x="1823" y="479"/>
                  <a:pt x="1802" y="1807"/>
                  <a:pt x="1017" y="1807"/>
                </a:cubicBezTo>
                <a:cubicBezTo>
                  <a:pt x="808" y="1807"/>
                  <a:pt x="614" y="1613"/>
                  <a:pt x="614" y="1210"/>
                </a:cubicBezTo>
                <a:cubicBezTo>
                  <a:pt x="433" y="1029"/>
                  <a:pt x="565" y="559"/>
                  <a:pt x="864" y="559"/>
                </a:cubicBezTo>
                <a:cubicBezTo>
                  <a:pt x="911" y="559"/>
                  <a:pt x="962" y="571"/>
                  <a:pt x="1017" y="597"/>
                </a:cubicBezTo>
                <a:cubicBezTo>
                  <a:pt x="1110" y="597"/>
                  <a:pt x="1207" y="503"/>
                  <a:pt x="1259" y="406"/>
                </a:cubicBezTo>
                <a:close/>
                <a:moveTo>
                  <a:pt x="1211" y="0"/>
                </a:moveTo>
                <a:cubicBezTo>
                  <a:pt x="1141" y="0"/>
                  <a:pt x="1097" y="52"/>
                  <a:pt x="1077" y="119"/>
                </a:cubicBezTo>
                <a:lnTo>
                  <a:pt x="1077" y="119"/>
                </a:lnTo>
                <a:cubicBezTo>
                  <a:pt x="994" y="81"/>
                  <a:pt x="914" y="64"/>
                  <a:pt x="839" y="64"/>
                </a:cubicBezTo>
                <a:cubicBezTo>
                  <a:pt x="443" y="64"/>
                  <a:pt x="164" y="537"/>
                  <a:pt x="1" y="1000"/>
                </a:cubicBezTo>
                <a:cubicBezTo>
                  <a:pt x="1" y="1613"/>
                  <a:pt x="211" y="2210"/>
                  <a:pt x="1017" y="2210"/>
                </a:cubicBezTo>
                <a:cubicBezTo>
                  <a:pt x="1067" y="2219"/>
                  <a:pt x="1116" y="2223"/>
                  <a:pt x="1164" y="2223"/>
                </a:cubicBezTo>
                <a:cubicBezTo>
                  <a:pt x="2257" y="2223"/>
                  <a:pt x="2571" y="0"/>
                  <a:pt x="121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4563685" y="628947"/>
            <a:ext cx="95106" cy="114814"/>
          </a:xfrm>
          <a:custGeom>
            <a:rect b="b" l="l" r="r" t="t"/>
            <a:pathLst>
              <a:path extrusionOk="0" h="2669" w="2211">
                <a:moveTo>
                  <a:pt x="1240" y="625"/>
                </a:moveTo>
                <a:cubicBezTo>
                  <a:pt x="1678" y="906"/>
                  <a:pt x="1766" y="1379"/>
                  <a:pt x="1614" y="1862"/>
                </a:cubicBezTo>
                <a:cubicBezTo>
                  <a:pt x="1404" y="1862"/>
                  <a:pt x="1210" y="2055"/>
                  <a:pt x="1210" y="2055"/>
                </a:cubicBezTo>
                <a:cubicBezTo>
                  <a:pt x="1131" y="2096"/>
                  <a:pt x="1059" y="2114"/>
                  <a:pt x="995" y="2114"/>
                </a:cubicBezTo>
                <a:cubicBezTo>
                  <a:pt x="733" y="2114"/>
                  <a:pt x="597" y="1820"/>
                  <a:pt x="597" y="1652"/>
                </a:cubicBezTo>
                <a:cubicBezTo>
                  <a:pt x="597" y="1458"/>
                  <a:pt x="597" y="1249"/>
                  <a:pt x="807" y="1055"/>
                </a:cubicBezTo>
                <a:cubicBezTo>
                  <a:pt x="807" y="1055"/>
                  <a:pt x="1001" y="845"/>
                  <a:pt x="807" y="652"/>
                </a:cubicBezTo>
                <a:lnTo>
                  <a:pt x="807" y="652"/>
                </a:lnTo>
                <a:cubicBezTo>
                  <a:pt x="863" y="708"/>
                  <a:pt x="937" y="732"/>
                  <a:pt x="1009" y="732"/>
                </a:cubicBezTo>
                <a:cubicBezTo>
                  <a:pt x="1106" y="732"/>
                  <a:pt x="1200" y="688"/>
                  <a:pt x="1240" y="625"/>
                </a:cubicBezTo>
                <a:close/>
                <a:moveTo>
                  <a:pt x="920" y="0"/>
                </a:moveTo>
                <a:cubicBezTo>
                  <a:pt x="803" y="0"/>
                  <a:pt x="704" y="225"/>
                  <a:pt x="722" y="354"/>
                </a:cubicBezTo>
                <a:lnTo>
                  <a:pt x="722" y="354"/>
                </a:lnTo>
                <a:cubicBezTo>
                  <a:pt x="505" y="540"/>
                  <a:pt x="317" y="932"/>
                  <a:pt x="194" y="1055"/>
                </a:cubicBezTo>
                <a:cubicBezTo>
                  <a:pt x="0" y="1652"/>
                  <a:pt x="194" y="2458"/>
                  <a:pt x="1001" y="2668"/>
                </a:cubicBezTo>
                <a:cubicBezTo>
                  <a:pt x="1614" y="2668"/>
                  <a:pt x="2210" y="2055"/>
                  <a:pt x="2210" y="1458"/>
                </a:cubicBezTo>
                <a:cubicBezTo>
                  <a:pt x="2210" y="652"/>
                  <a:pt x="1614" y="39"/>
                  <a:pt x="1001" y="39"/>
                </a:cubicBezTo>
                <a:cubicBezTo>
                  <a:pt x="974" y="12"/>
                  <a:pt x="946" y="0"/>
                  <a:pt x="92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4355526" y="-51370"/>
            <a:ext cx="327946" cy="1057542"/>
          </a:xfrm>
          <a:custGeom>
            <a:rect b="b" l="l" r="r" t="t"/>
            <a:pathLst>
              <a:path extrusionOk="0" h="24584" w="7624">
                <a:moveTo>
                  <a:pt x="1901" y="1"/>
                </a:moveTo>
                <a:cubicBezTo>
                  <a:pt x="1807" y="1"/>
                  <a:pt x="1693" y="47"/>
                  <a:pt x="1613" y="127"/>
                </a:cubicBezTo>
                <a:cubicBezTo>
                  <a:pt x="404" y="4159"/>
                  <a:pt x="0" y="8805"/>
                  <a:pt x="807" y="12837"/>
                </a:cubicBezTo>
                <a:cubicBezTo>
                  <a:pt x="1404" y="17273"/>
                  <a:pt x="3823" y="21306"/>
                  <a:pt x="7049" y="24532"/>
                </a:cubicBezTo>
                <a:cubicBezTo>
                  <a:pt x="7088" y="24568"/>
                  <a:pt x="7134" y="24583"/>
                  <a:pt x="7181" y="24583"/>
                </a:cubicBezTo>
                <a:cubicBezTo>
                  <a:pt x="7387" y="24583"/>
                  <a:pt x="7623" y="24286"/>
                  <a:pt x="7453" y="24129"/>
                </a:cubicBezTo>
                <a:cubicBezTo>
                  <a:pt x="4227" y="21096"/>
                  <a:pt x="1807" y="17064"/>
                  <a:pt x="1210" y="12628"/>
                </a:cubicBezTo>
                <a:cubicBezTo>
                  <a:pt x="404" y="8595"/>
                  <a:pt x="807" y="4159"/>
                  <a:pt x="2017" y="336"/>
                </a:cubicBezTo>
                <a:cubicBezTo>
                  <a:pt x="2131" y="98"/>
                  <a:pt x="2037" y="1"/>
                  <a:pt x="190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4756144" y="1053441"/>
            <a:ext cx="457723" cy="166994"/>
          </a:xfrm>
          <a:custGeom>
            <a:rect b="b" l="l" r="r" t="t"/>
            <a:pathLst>
              <a:path extrusionOk="0" h="3882" w="10641">
                <a:moveTo>
                  <a:pt x="427" y="0"/>
                </a:moveTo>
                <a:cubicBezTo>
                  <a:pt x="230" y="0"/>
                  <a:pt x="0" y="294"/>
                  <a:pt x="156" y="462"/>
                </a:cubicBezTo>
                <a:cubicBezTo>
                  <a:pt x="2979" y="2672"/>
                  <a:pt x="6608" y="3285"/>
                  <a:pt x="10044" y="3882"/>
                </a:cubicBezTo>
                <a:cubicBezTo>
                  <a:pt x="10447" y="3882"/>
                  <a:pt x="10641" y="3478"/>
                  <a:pt x="10237" y="3478"/>
                </a:cubicBezTo>
                <a:cubicBezTo>
                  <a:pt x="6818" y="2882"/>
                  <a:pt x="3382" y="2269"/>
                  <a:pt x="559" y="59"/>
                </a:cubicBezTo>
                <a:cubicBezTo>
                  <a:pt x="521" y="18"/>
                  <a:pt x="475" y="0"/>
                  <a:pt x="42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5265895" y="1201378"/>
            <a:ext cx="112957" cy="25810"/>
          </a:xfrm>
          <a:custGeom>
            <a:rect b="b" l="l" r="r" t="t"/>
            <a:pathLst>
              <a:path extrusionOk="0" h="600" w="2626">
                <a:moveTo>
                  <a:pt x="2372" y="1"/>
                </a:moveTo>
                <a:cubicBezTo>
                  <a:pt x="2331" y="1"/>
                  <a:pt x="2283" y="12"/>
                  <a:pt x="2226" y="39"/>
                </a:cubicBezTo>
                <a:cubicBezTo>
                  <a:pt x="1818" y="39"/>
                  <a:pt x="1416" y="133"/>
                  <a:pt x="1012" y="133"/>
                </a:cubicBezTo>
                <a:cubicBezTo>
                  <a:pt x="811" y="133"/>
                  <a:pt x="608" y="109"/>
                  <a:pt x="404" y="39"/>
                </a:cubicBezTo>
                <a:cubicBezTo>
                  <a:pt x="210" y="39"/>
                  <a:pt x="0" y="443"/>
                  <a:pt x="404" y="443"/>
                </a:cubicBezTo>
                <a:cubicBezTo>
                  <a:pt x="710" y="548"/>
                  <a:pt x="1065" y="600"/>
                  <a:pt x="1418" y="600"/>
                </a:cubicBezTo>
                <a:cubicBezTo>
                  <a:pt x="1771" y="600"/>
                  <a:pt x="2122" y="548"/>
                  <a:pt x="2420" y="443"/>
                </a:cubicBezTo>
                <a:cubicBezTo>
                  <a:pt x="2600" y="443"/>
                  <a:pt x="2626" y="1"/>
                  <a:pt x="2372"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5691248" y="508628"/>
            <a:ext cx="664281" cy="642423"/>
          </a:xfrm>
          <a:custGeom>
            <a:rect b="b" l="l" r="r" t="t"/>
            <a:pathLst>
              <a:path extrusionOk="0" h="14934" w="15443">
                <a:moveTo>
                  <a:pt x="15108" y="0"/>
                </a:moveTo>
                <a:cubicBezTo>
                  <a:pt x="15010" y="0"/>
                  <a:pt x="14921" y="67"/>
                  <a:pt x="14921" y="223"/>
                </a:cubicBezTo>
                <a:cubicBezTo>
                  <a:pt x="13711" y="7675"/>
                  <a:pt x="6646" y="11708"/>
                  <a:pt x="194" y="14337"/>
                </a:cubicBezTo>
                <a:cubicBezTo>
                  <a:pt x="0" y="14530"/>
                  <a:pt x="194" y="14934"/>
                  <a:pt x="404" y="14934"/>
                </a:cubicBezTo>
                <a:cubicBezTo>
                  <a:pt x="7049" y="12111"/>
                  <a:pt x="14114" y="7885"/>
                  <a:pt x="15324" y="416"/>
                </a:cubicBezTo>
                <a:cubicBezTo>
                  <a:pt x="15443" y="169"/>
                  <a:pt x="15264" y="0"/>
                  <a:pt x="15108"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6324072" y="-49951"/>
            <a:ext cx="52048" cy="432842"/>
          </a:xfrm>
          <a:custGeom>
            <a:rect b="b" l="l" r="r" t="t"/>
            <a:pathLst>
              <a:path extrusionOk="0" h="10062" w="1210">
                <a:moveTo>
                  <a:pt x="815" y="1"/>
                </a:moveTo>
                <a:cubicBezTo>
                  <a:pt x="714" y="1"/>
                  <a:pt x="613" y="102"/>
                  <a:pt x="613" y="303"/>
                </a:cubicBezTo>
                <a:cubicBezTo>
                  <a:pt x="807" y="3320"/>
                  <a:pt x="613" y="6546"/>
                  <a:pt x="0" y="9772"/>
                </a:cubicBezTo>
                <a:cubicBezTo>
                  <a:pt x="0" y="9921"/>
                  <a:pt x="203" y="10061"/>
                  <a:pt x="396" y="10061"/>
                </a:cubicBezTo>
                <a:cubicBezTo>
                  <a:pt x="475" y="10061"/>
                  <a:pt x="552" y="10038"/>
                  <a:pt x="613" y="9982"/>
                </a:cubicBezTo>
                <a:cubicBezTo>
                  <a:pt x="1016" y="6756"/>
                  <a:pt x="1210" y="3529"/>
                  <a:pt x="1016" y="303"/>
                </a:cubicBezTo>
                <a:cubicBezTo>
                  <a:pt x="1016" y="102"/>
                  <a:pt x="916" y="1"/>
                  <a:pt x="815"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5137404" y="391707"/>
            <a:ext cx="251380" cy="287400"/>
          </a:xfrm>
          <a:custGeom>
            <a:rect b="b" l="l" r="r" t="t"/>
            <a:pathLst>
              <a:path extrusionOk="0" h="6681" w="5844">
                <a:moveTo>
                  <a:pt x="1972" y="662"/>
                </a:moveTo>
                <a:cubicBezTo>
                  <a:pt x="3929" y="662"/>
                  <a:pt x="4907" y="4808"/>
                  <a:pt x="3391" y="5764"/>
                </a:cubicBezTo>
                <a:cubicBezTo>
                  <a:pt x="3064" y="6009"/>
                  <a:pt x="2770" y="6113"/>
                  <a:pt x="2509" y="6113"/>
                </a:cubicBezTo>
                <a:cubicBezTo>
                  <a:pt x="1484" y="6113"/>
                  <a:pt x="971" y="4502"/>
                  <a:pt x="971" y="3538"/>
                </a:cubicBezTo>
                <a:cubicBezTo>
                  <a:pt x="971" y="2537"/>
                  <a:pt x="1181" y="1521"/>
                  <a:pt x="1778" y="715"/>
                </a:cubicBezTo>
                <a:cubicBezTo>
                  <a:pt x="1792" y="700"/>
                  <a:pt x="1806" y="685"/>
                  <a:pt x="1818" y="670"/>
                </a:cubicBezTo>
                <a:lnTo>
                  <a:pt x="1818" y="670"/>
                </a:lnTo>
                <a:cubicBezTo>
                  <a:pt x="1870" y="665"/>
                  <a:pt x="1921" y="662"/>
                  <a:pt x="1972" y="662"/>
                </a:cubicBezTo>
                <a:close/>
                <a:moveTo>
                  <a:pt x="2230" y="0"/>
                </a:moveTo>
                <a:cubicBezTo>
                  <a:pt x="2023" y="0"/>
                  <a:pt x="1807" y="38"/>
                  <a:pt x="1584" y="118"/>
                </a:cubicBezTo>
                <a:cubicBezTo>
                  <a:pt x="1290" y="118"/>
                  <a:pt x="1186" y="303"/>
                  <a:pt x="1200" y="473"/>
                </a:cubicBezTo>
                <a:lnTo>
                  <a:pt x="1200" y="473"/>
                </a:lnTo>
                <a:cubicBezTo>
                  <a:pt x="147" y="1547"/>
                  <a:pt x="1" y="3609"/>
                  <a:pt x="568" y="4957"/>
                </a:cubicBezTo>
                <a:cubicBezTo>
                  <a:pt x="861" y="5976"/>
                  <a:pt x="1690" y="6681"/>
                  <a:pt x="2660" y="6681"/>
                </a:cubicBezTo>
                <a:cubicBezTo>
                  <a:pt x="3025" y="6681"/>
                  <a:pt x="3410" y="6581"/>
                  <a:pt x="3794" y="6360"/>
                </a:cubicBezTo>
                <a:cubicBezTo>
                  <a:pt x="5844" y="5068"/>
                  <a:pt x="4638" y="0"/>
                  <a:pt x="223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5387333" y="457136"/>
            <a:ext cx="95794" cy="108791"/>
          </a:xfrm>
          <a:custGeom>
            <a:rect b="b" l="l" r="r" t="t"/>
            <a:pathLst>
              <a:path extrusionOk="0" h="2529" w="2227">
                <a:moveTo>
                  <a:pt x="728" y="808"/>
                </a:moveTo>
                <a:cubicBezTo>
                  <a:pt x="938" y="813"/>
                  <a:pt x="1246" y="842"/>
                  <a:pt x="1420" y="1016"/>
                </a:cubicBezTo>
                <a:cubicBezTo>
                  <a:pt x="1420" y="1210"/>
                  <a:pt x="1613" y="1420"/>
                  <a:pt x="1420" y="1613"/>
                </a:cubicBezTo>
                <a:cubicBezTo>
                  <a:pt x="1315" y="1718"/>
                  <a:pt x="1162" y="1771"/>
                  <a:pt x="1035" y="1771"/>
                </a:cubicBezTo>
                <a:cubicBezTo>
                  <a:pt x="908" y="1771"/>
                  <a:pt x="807" y="1718"/>
                  <a:pt x="807" y="1613"/>
                </a:cubicBezTo>
                <a:cubicBezTo>
                  <a:pt x="644" y="1451"/>
                  <a:pt x="618" y="1141"/>
                  <a:pt x="728" y="808"/>
                </a:cubicBezTo>
                <a:close/>
                <a:moveTo>
                  <a:pt x="613" y="0"/>
                </a:moveTo>
                <a:cubicBezTo>
                  <a:pt x="488" y="0"/>
                  <a:pt x="401" y="79"/>
                  <a:pt x="354" y="186"/>
                </a:cubicBezTo>
                <a:lnTo>
                  <a:pt x="354" y="186"/>
                </a:lnTo>
                <a:cubicBezTo>
                  <a:pt x="353" y="186"/>
                  <a:pt x="352" y="186"/>
                  <a:pt x="351" y="186"/>
                </a:cubicBezTo>
                <a:cubicBezTo>
                  <a:pt x="214" y="186"/>
                  <a:pt x="79" y="251"/>
                  <a:pt x="0" y="404"/>
                </a:cubicBezTo>
                <a:cubicBezTo>
                  <a:pt x="0" y="1016"/>
                  <a:pt x="0" y="1613"/>
                  <a:pt x="403" y="2226"/>
                </a:cubicBezTo>
                <a:cubicBezTo>
                  <a:pt x="605" y="2428"/>
                  <a:pt x="859" y="2529"/>
                  <a:pt x="1113" y="2529"/>
                </a:cubicBezTo>
                <a:cubicBezTo>
                  <a:pt x="1367" y="2529"/>
                  <a:pt x="1621" y="2428"/>
                  <a:pt x="1823" y="2226"/>
                </a:cubicBezTo>
                <a:cubicBezTo>
                  <a:pt x="2226" y="1823"/>
                  <a:pt x="2226" y="1210"/>
                  <a:pt x="2017" y="807"/>
                </a:cubicBezTo>
                <a:cubicBezTo>
                  <a:pt x="1613" y="210"/>
                  <a:pt x="1210" y="0"/>
                  <a:pt x="6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5656533" y="1096803"/>
            <a:ext cx="631374" cy="331794"/>
          </a:xfrm>
          <a:custGeom>
            <a:rect b="b" l="l" r="r" t="t"/>
            <a:pathLst>
              <a:path extrusionOk="0" h="7713" w="14678">
                <a:moveTo>
                  <a:pt x="14234" y="1"/>
                </a:moveTo>
                <a:cubicBezTo>
                  <a:pt x="14190" y="1"/>
                  <a:pt x="14149" y="16"/>
                  <a:pt x="14115" y="51"/>
                </a:cubicBezTo>
                <a:cubicBezTo>
                  <a:pt x="10679" y="4293"/>
                  <a:pt x="5646" y="6713"/>
                  <a:pt x="404" y="6906"/>
                </a:cubicBezTo>
                <a:cubicBezTo>
                  <a:pt x="1" y="6906"/>
                  <a:pt x="1" y="7713"/>
                  <a:pt x="404" y="7713"/>
                </a:cubicBezTo>
                <a:cubicBezTo>
                  <a:pt x="5840" y="7519"/>
                  <a:pt x="11082" y="4890"/>
                  <a:pt x="14518" y="664"/>
                </a:cubicBezTo>
                <a:cubicBezTo>
                  <a:pt x="14677" y="332"/>
                  <a:pt x="14433" y="1"/>
                  <a:pt x="1423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6029147" y="1270291"/>
            <a:ext cx="231507" cy="140968"/>
          </a:xfrm>
          <a:custGeom>
            <a:rect b="b" l="l" r="r" t="t"/>
            <a:pathLst>
              <a:path extrusionOk="0" h="3277" w="5382">
                <a:moveTo>
                  <a:pt x="4781" y="0"/>
                </a:moveTo>
                <a:cubicBezTo>
                  <a:pt x="4729" y="0"/>
                  <a:pt x="4681" y="16"/>
                  <a:pt x="4646" y="50"/>
                </a:cubicBezTo>
                <a:cubicBezTo>
                  <a:pt x="3437" y="1067"/>
                  <a:pt x="2017" y="1873"/>
                  <a:pt x="404" y="2470"/>
                </a:cubicBezTo>
                <a:cubicBezTo>
                  <a:pt x="1" y="2680"/>
                  <a:pt x="210" y="3277"/>
                  <a:pt x="614" y="3277"/>
                </a:cubicBezTo>
                <a:cubicBezTo>
                  <a:pt x="2227" y="2470"/>
                  <a:pt x="3840" y="1664"/>
                  <a:pt x="5050" y="663"/>
                </a:cubicBezTo>
                <a:cubicBezTo>
                  <a:pt x="5381" y="332"/>
                  <a:pt x="5026" y="0"/>
                  <a:pt x="478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6431915" y="415582"/>
            <a:ext cx="1050168" cy="756893"/>
          </a:xfrm>
          <a:custGeom>
            <a:rect b="b" l="l" r="r" t="t"/>
            <a:pathLst>
              <a:path extrusionOk="0" h="17595" w="24414">
                <a:moveTo>
                  <a:pt x="597" y="0"/>
                </a:moveTo>
                <a:cubicBezTo>
                  <a:pt x="293" y="0"/>
                  <a:pt x="1" y="216"/>
                  <a:pt x="122" y="563"/>
                </a:cubicBezTo>
                <a:cubicBezTo>
                  <a:pt x="719" y="2983"/>
                  <a:pt x="2139" y="4402"/>
                  <a:pt x="3945" y="6015"/>
                </a:cubicBezTo>
                <a:cubicBezTo>
                  <a:pt x="5768" y="7628"/>
                  <a:pt x="7784" y="8838"/>
                  <a:pt x="9994" y="10241"/>
                </a:cubicBezTo>
                <a:cubicBezTo>
                  <a:pt x="14237" y="12870"/>
                  <a:pt x="19076" y="14887"/>
                  <a:pt x="23302" y="17500"/>
                </a:cubicBezTo>
                <a:cubicBezTo>
                  <a:pt x="23403" y="17566"/>
                  <a:pt x="23504" y="17595"/>
                  <a:pt x="23599" y="17595"/>
                </a:cubicBezTo>
                <a:cubicBezTo>
                  <a:pt x="24079" y="17595"/>
                  <a:pt x="24413" y="16868"/>
                  <a:pt x="23915" y="16693"/>
                </a:cubicBezTo>
                <a:cubicBezTo>
                  <a:pt x="19882" y="14274"/>
                  <a:pt x="15640" y="12258"/>
                  <a:pt x="11607" y="9838"/>
                </a:cubicBezTo>
                <a:cubicBezTo>
                  <a:pt x="9397" y="8838"/>
                  <a:pt x="7381" y="7418"/>
                  <a:pt x="5558" y="6015"/>
                </a:cubicBezTo>
                <a:cubicBezTo>
                  <a:pt x="3542" y="4402"/>
                  <a:pt x="1735" y="2789"/>
                  <a:pt x="1123" y="369"/>
                </a:cubicBezTo>
                <a:cubicBezTo>
                  <a:pt x="1041" y="113"/>
                  <a:pt x="816" y="0"/>
                  <a:pt x="5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7321852" y="1129625"/>
            <a:ext cx="208193" cy="199429"/>
          </a:xfrm>
          <a:custGeom>
            <a:rect b="b" l="l" r="r" t="t"/>
            <a:pathLst>
              <a:path extrusionOk="0" h="4636" w="4840">
                <a:moveTo>
                  <a:pt x="2946" y="1"/>
                </a:moveTo>
                <a:cubicBezTo>
                  <a:pt x="2504" y="1"/>
                  <a:pt x="2276" y="739"/>
                  <a:pt x="2614" y="901"/>
                </a:cubicBezTo>
                <a:cubicBezTo>
                  <a:pt x="3630" y="1304"/>
                  <a:pt x="3824" y="2514"/>
                  <a:pt x="3017" y="3127"/>
                </a:cubicBezTo>
                <a:cubicBezTo>
                  <a:pt x="2760" y="3507"/>
                  <a:pt x="2261" y="3645"/>
                  <a:pt x="1774" y="3645"/>
                </a:cubicBezTo>
                <a:cubicBezTo>
                  <a:pt x="1497" y="3645"/>
                  <a:pt x="1223" y="3600"/>
                  <a:pt x="1001" y="3530"/>
                </a:cubicBezTo>
                <a:cubicBezTo>
                  <a:pt x="194" y="3530"/>
                  <a:pt x="1" y="4530"/>
                  <a:pt x="598" y="4530"/>
                </a:cubicBezTo>
                <a:cubicBezTo>
                  <a:pt x="1015" y="4592"/>
                  <a:pt x="1431" y="4635"/>
                  <a:pt x="1830" y="4635"/>
                </a:cubicBezTo>
                <a:cubicBezTo>
                  <a:pt x="2790" y="4635"/>
                  <a:pt x="3657" y="4384"/>
                  <a:pt x="4227" y="3530"/>
                </a:cubicBezTo>
                <a:cubicBezTo>
                  <a:pt x="4840" y="2320"/>
                  <a:pt x="4437" y="707"/>
                  <a:pt x="3227" y="94"/>
                </a:cubicBezTo>
                <a:cubicBezTo>
                  <a:pt x="3127" y="29"/>
                  <a:pt x="3032" y="1"/>
                  <a:pt x="2946"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6493860" y="667147"/>
            <a:ext cx="159844" cy="261934"/>
          </a:xfrm>
          <a:custGeom>
            <a:rect b="b" l="l" r="r" t="t"/>
            <a:pathLst>
              <a:path extrusionOk="0" h="6089" w="3716">
                <a:moveTo>
                  <a:pt x="3327" y="0"/>
                </a:moveTo>
                <a:cubicBezTo>
                  <a:pt x="3250" y="0"/>
                  <a:pt x="3175" y="49"/>
                  <a:pt x="3118" y="167"/>
                </a:cubicBezTo>
                <a:cubicBezTo>
                  <a:pt x="2312" y="2183"/>
                  <a:pt x="1296" y="3796"/>
                  <a:pt x="295" y="5603"/>
                </a:cubicBezTo>
                <a:cubicBezTo>
                  <a:pt x="1" y="5898"/>
                  <a:pt x="240" y="6089"/>
                  <a:pt x="472" y="6089"/>
                </a:cubicBezTo>
                <a:cubicBezTo>
                  <a:pt x="558" y="6089"/>
                  <a:pt x="642" y="6063"/>
                  <a:pt x="699" y="6006"/>
                </a:cubicBezTo>
                <a:cubicBezTo>
                  <a:pt x="1909" y="4200"/>
                  <a:pt x="2909" y="2377"/>
                  <a:pt x="3715" y="570"/>
                </a:cubicBezTo>
                <a:cubicBezTo>
                  <a:pt x="3715" y="285"/>
                  <a:pt x="3514" y="0"/>
                  <a:pt x="332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6558600" y="710164"/>
            <a:ext cx="153521" cy="242275"/>
          </a:xfrm>
          <a:custGeom>
            <a:rect b="b" l="l" r="r" t="t"/>
            <a:pathLst>
              <a:path extrusionOk="0" h="5632" w="3569">
                <a:moveTo>
                  <a:pt x="3230" y="0"/>
                </a:moveTo>
                <a:cubicBezTo>
                  <a:pt x="3156" y="0"/>
                  <a:pt x="3078" y="49"/>
                  <a:pt x="3017" y="167"/>
                </a:cubicBezTo>
                <a:cubicBezTo>
                  <a:pt x="1613" y="1587"/>
                  <a:pt x="807" y="3393"/>
                  <a:pt x="0" y="5216"/>
                </a:cubicBezTo>
                <a:cubicBezTo>
                  <a:pt x="0" y="5463"/>
                  <a:pt x="225" y="5632"/>
                  <a:pt x="447" y="5632"/>
                </a:cubicBezTo>
                <a:cubicBezTo>
                  <a:pt x="587" y="5632"/>
                  <a:pt x="726" y="5565"/>
                  <a:pt x="807" y="5410"/>
                </a:cubicBezTo>
                <a:cubicBezTo>
                  <a:pt x="1404" y="3603"/>
                  <a:pt x="2210" y="1990"/>
                  <a:pt x="3420" y="570"/>
                </a:cubicBezTo>
                <a:cubicBezTo>
                  <a:pt x="3568" y="285"/>
                  <a:pt x="3410" y="0"/>
                  <a:pt x="323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7339188" y="1168340"/>
            <a:ext cx="95106" cy="95800"/>
          </a:xfrm>
          <a:custGeom>
            <a:rect b="b" l="l" r="r" t="t"/>
            <a:pathLst>
              <a:path extrusionOk="0" h="2227" w="2211">
                <a:moveTo>
                  <a:pt x="1404" y="614"/>
                </a:moveTo>
                <a:cubicBezTo>
                  <a:pt x="1614" y="614"/>
                  <a:pt x="1614" y="1211"/>
                  <a:pt x="1614" y="1211"/>
                </a:cubicBezTo>
                <a:cubicBezTo>
                  <a:pt x="1465" y="1359"/>
                  <a:pt x="1325" y="1500"/>
                  <a:pt x="1180" y="1500"/>
                </a:cubicBezTo>
                <a:cubicBezTo>
                  <a:pt x="1121" y="1500"/>
                  <a:pt x="1062" y="1477"/>
                  <a:pt x="1001" y="1420"/>
                </a:cubicBezTo>
                <a:cubicBezTo>
                  <a:pt x="617" y="1420"/>
                  <a:pt x="599" y="688"/>
                  <a:pt x="1128" y="619"/>
                </a:cubicBezTo>
                <a:lnTo>
                  <a:pt x="1128" y="619"/>
                </a:lnTo>
                <a:cubicBezTo>
                  <a:pt x="1164" y="640"/>
                  <a:pt x="1205" y="652"/>
                  <a:pt x="1252" y="652"/>
                </a:cubicBezTo>
                <a:cubicBezTo>
                  <a:pt x="1298" y="652"/>
                  <a:pt x="1349" y="640"/>
                  <a:pt x="1404" y="614"/>
                </a:cubicBezTo>
                <a:close/>
                <a:moveTo>
                  <a:pt x="1211" y="1"/>
                </a:moveTo>
                <a:cubicBezTo>
                  <a:pt x="598" y="1"/>
                  <a:pt x="1" y="404"/>
                  <a:pt x="1" y="1211"/>
                </a:cubicBezTo>
                <a:cubicBezTo>
                  <a:pt x="1" y="1614"/>
                  <a:pt x="598" y="2227"/>
                  <a:pt x="1001" y="2227"/>
                </a:cubicBezTo>
                <a:cubicBezTo>
                  <a:pt x="1614" y="2227"/>
                  <a:pt x="2211" y="1824"/>
                  <a:pt x="2211" y="1211"/>
                </a:cubicBezTo>
                <a:cubicBezTo>
                  <a:pt x="2211" y="614"/>
                  <a:pt x="1808" y="1"/>
                  <a:pt x="121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 name="Google Shape;194;p13"/>
          <p:cNvGrpSpPr/>
          <p:nvPr/>
        </p:nvGrpSpPr>
        <p:grpSpPr>
          <a:xfrm>
            <a:off x="7476560" y="-89321"/>
            <a:ext cx="531161" cy="2405371"/>
            <a:chOff x="7368103" y="-81950"/>
            <a:chExt cx="562731" cy="2548332"/>
          </a:xfrm>
        </p:grpSpPr>
        <p:sp>
          <p:nvSpPr>
            <p:cNvPr id="195" name="Google Shape;195;p13"/>
            <p:cNvSpPr/>
            <p:nvPr/>
          </p:nvSpPr>
          <p:spPr>
            <a:xfrm>
              <a:off x="7379361" y="-81950"/>
              <a:ext cx="280545" cy="2548332"/>
            </a:xfrm>
            <a:custGeom>
              <a:rect b="b" l="l" r="r" t="t"/>
              <a:pathLst>
                <a:path extrusionOk="0" h="55909" w="6155">
                  <a:moveTo>
                    <a:pt x="5701" y="1"/>
                  </a:moveTo>
                  <a:cubicBezTo>
                    <a:pt x="5449" y="1"/>
                    <a:pt x="5146" y="202"/>
                    <a:pt x="5049" y="605"/>
                  </a:cubicBezTo>
                  <a:cubicBezTo>
                    <a:pt x="4033" y="9284"/>
                    <a:pt x="3033" y="18155"/>
                    <a:pt x="2017" y="26817"/>
                  </a:cubicBezTo>
                  <a:cubicBezTo>
                    <a:pt x="1614" y="31463"/>
                    <a:pt x="1017" y="35899"/>
                    <a:pt x="614" y="40528"/>
                  </a:cubicBezTo>
                  <a:cubicBezTo>
                    <a:pt x="210" y="45367"/>
                    <a:pt x="1" y="50416"/>
                    <a:pt x="1" y="55449"/>
                  </a:cubicBezTo>
                  <a:cubicBezTo>
                    <a:pt x="1" y="55755"/>
                    <a:pt x="255" y="55909"/>
                    <a:pt x="509" y="55909"/>
                  </a:cubicBezTo>
                  <a:cubicBezTo>
                    <a:pt x="763" y="55909"/>
                    <a:pt x="1017" y="55755"/>
                    <a:pt x="1017" y="55449"/>
                  </a:cubicBezTo>
                  <a:cubicBezTo>
                    <a:pt x="1017" y="50416"/>
                    <a:pt x="1210" y="45367"/>
                    <a:pt x="1614" y="40528"/>
                  </a:cubicBezTo>
                  <a:cubicBezTo>
                    <a:pt x="2017" y="35899"/>
                    <a:pt x="2630" y="31463"/>
                    <a:pt x="3033" y="26817"/>
                  </a:cubicBezTo>
                  <a:cubicBezTo>
                    <a:pt x="4033" y="18155"/>
                    <a:pt x="5049" y="9284"/>
                    <a:pt x="6049" y="605"/>
                  </a:cubicBezTo>
                  <a:cubicBezTo>
                    <a:pt x="6154" y="202"/>
                    <a:pt x="5953" y="1"/>
                    <a:pt x="570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7368103" y="945142"/>
              <a:ext cx="562731" cy="1519546"/>
            </a:xfrm>
            <a:custGeom>
              <a:rect b="b" l="l" r="r" t="t"/>
              <a:pathLst>
                <a:path extrusionOk="0" h="33338" w="12346">
                  <a:moveTo>
                    <a:pt x="11492" y="1"/>
                  </a:moveTo>
                  <a:cubicBezTo>
                    <a:pt x="11240" y="1"/>
                    <a:pt x="11039" y="154"/>
                    <a:pt x="11136" y="460"/>
                  </a:cubicBezTo>
                  <a:cubicBezTo>
                    <a:pt x="11345" y="3687"/>
                    <a:pt x="10942" y="6703"/>
                    <a:pt x="10539" y="9929"/>
                  </a:cubicBezTo>
                  <a:cubicBezTo>
                    <a:pt x="10135" y="12752"/>
                    <a:pt x="9523" y="15784"/>
                    <a:pt x="8716" y="18607"/>
                  </a:cubicBezTo>
                  <a:cubicBezTo>
                    <a:pt x="7103" y="23850"/>
                    <a:pt x="4490" y="28689"/>
                    <a:pt x="457" y="32512"/>
                  </a:cubicBezTo>
                  <a:cubicBezTo>
                    <a:pt x="0" y="32812"/>
                    <a:pt x="332" y="33337"/>
                    <a:pt x="698" y="33337"/>
                  </a:cubicBezTo>
                  <a:cubicBezTo>
                    <a:pt x="823" y="33337"/>
                    <a:pt x="952" y="33276"/>
                    <a:pt x="1054" y="33125"/>
                  </a:cubicBezTo>
                  <a:cubicBezTo>
                    <a:pt x="5296" y="29495"/>
                    <a:pt x="7909" y="24656"/>
                    <a:pt x="9523" y="19414"/>
                  </a:cubicBezTo>
                  <a:cubicBezTo>
                    <a:pt x="10329" y="16381"/>
                    <a:pt x="10942" y="13155"/>
                    <a:pt x="11539" y="10139"/>
                  </a:cubicBezTo>
                  <a:cubicBezTo>
                    <a:pt x="11942" y="6913"/>
                    <a:pt x="12345" y="3687"/>
                    <a:pt x="12152" y="460"/>
                  </a:cubicBezTo>
                  <a:cubicBezTo>
                    <a:pt x="12047" y="154"/>
                    <a:pt x="11744" y="1"/>
                    <a:pt x="1149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7508260" y="900292"/>
              <a:ext cx="413730" cy="93074"/>
            </a:xfrm>
            <a:custGeom>
              <a:rect b="b" l="l" r="r" t="t"/>
              <a:pathLst>
                <a:path extrusionOk="0" h="2042" w="9077">
                  <a:moveTo>
                    <a:pt x="462" y="0"/>
                  </a:moveTo>
                  <a:cubicBezTo>
                    <a:pt x="0" y="0"/>
                    <a:pt x="49" y="850"/>
                    <a:pt x="608" y="1041"/>
                  </a:cubicBezTo>
                  <a:cubicBezTo>
                    <a:pt x="3221" y="1235"/>
                    <a:pt x="5851" y="1638"/>
                    <a:pt x="8464" y="2041"/>
                  </a:cubicBezTo>
                  <a:cubicBezTo>
                    <a:pt x="9077" y="2041"/>
                    <a:pt x="9077" y="1041"/>
                    <a:pt x="8464" y="1041"/>
                  </a:cubicBezTo>
                  <a:cubicBezTo>
                    <a:pt x="5851" y="638"/>
                    <a:pt x="3221" y="235"/>
                    <a:pt x="608" y="25"/>
                  </a:cubicBezTo>
                  <a:cubicBezTo>
                    <a:pt x="555" y="8"/>
                    <a:pt x="506" y="0"/>
                    <a:pt x="462"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7480821" y="1053030"/>
              <a:ext cx="119146" cy="911418"/>
            </a:xfrm>
            <a:custGeom>
              <a:rect b="b" l="l" r="r" t="t"/>
              <a:pathLst>
                <a:path extrusionOk="0" h="19996" w="2614">
                  <a:moveTo>
                    <a:pt x="2412" y="1"/>
                  </a:moveTo>
                  <a:cubicBezTo>
                    <a:pt x="2311" y="1"/>
                    <a:pt x="2210" y="102"/>
                    <a:pt x="2210" y="303"/>
                  </a:cubicBezTo>
                  <a:cubicBezTo>
                    <a:pt x="1807" y="6755"/>
                    <a:pt x="1001" y="13208"/>
                    <a:pt x="1" y="19660"/>
                  </a:cubicBezTo>
                  <a:cubicBezTo>
                    <a:pt x="1" y="19898"/>
                    <a:pt x="141" y="19996"/>
                    <a:pt x="296" y="19996"/>
                  </a:cubicBezTo>
                  <a:cubicBezTo>
                    <a:pt x="404" y="19996"/>
                    <a:pt x="518" y="19949"/>
                    <a:pt x="597" y="19869"/>
                  </a:cubicBezTo>
                  <a:cubicBezTo>
                    <a:pt x="1614" y="13417"/>
                    <a:pt x="2210" y="6755"/>
                    <a:pt x="2614" y="303"/>
                  </a:cubicBezTo>
                  <a:cubicBezTo>
                    <a:pt x="2614" y="102"/>
                    <a:pt x="2513" y="1"/>
                    <a:pt x="241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7452881" y="2021461"/>
              <a:ext cx="36829" cy="118645"/>
            </a:xfrm>
            <a:custGeom>
              <a:rect b="b" l="l" r="r" t="t"/>
              <a:pathLst>
                <a:path extrusionOk="0" h="2603" w="808">
                  <a:moveTo>
                    <a:pt x="561" y="0"/>
                  </a:moveTo>
                  <a:cubicBezTo>
                    <a:pt x="477" y="0"/>
                    <a:pt x="404" y="64"/>
                    <a:pt x="404" y="236"/>
                  </a:cubicBezTo>
                  <a:cubicBezTo>
                    <a:pt x="210" y="832"/>
                    <a:pt x="210" y="1639"/>
                    <a:pt x="1" y="2445"/>
                  </a:cubicBezTo>
                  <a:cubicBezTo>
                    <a:pt x="1" y="2550"/>
                    <a:pt x="154" y="2603"/>
                    <a:pt x="307" y="2603"/>
                  </a:cubicBezTo>
                  <a:cubicBezTo>
                    <a:pt x="460" y="2603"/>
                    <a:pt x="614" y="2550"/>
                    <a:pt x="614" y="2445"/>
                  </a:cubicBezTo>
                  <a:cubicBezTo>
                    <a:pt x="614" y="1639"/>
                    <a:pt x="614" y="1042"/>
                    <a:pt x="807" y="236"/>
                  </a:cubicBezTo>
                  <a:cubicBezTo>
                    <a:pt x="807" y="115"/>
                    <a:pt x="674" y="0"/>
                    <a:pt x="56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7438524" y="2177525"/>
              <a:ext cx="32772" cy="48999"/>
            </a:xfrm>
            <a:custGeom>
              <a:rect b="b" l="l" r="r" t="t"/>
              <a:pathLst>
                <a:path extrusionOk="0" h="1075" w="719">
                  <a:moveTo>
                    <a:pt x="431" y="1"/>
                  </a:moveTo>
                  <a:cubicBezTo>
                    <a:pt x="321" y="1"/>
                    <a:pt x="203" y="62"/>
                    <a:pt x="122" y="231"/>
                  </a:cubicBezTo>
                  <a:lnTo>
                    <a:pt x="122" y="844"/>
                  </a:lnTo>
                  <a:cubicBezTo>
                    <a:pt x="0" y="957"/>
                    <a:pt x="85" y="1074"/>
                    <a:pt x="219" y="1074"/>
                  </a:cubicBezTo>
                  <a:cubicBezTo>
                    <a:pt x="316" y="1074"/>
                    <a:pt x="437" y="1013"/>
                    <a:pt x="525" y="844"/>
                  </a:cubicBezTo>
                  <a:cubicBezTo>
                    <a:pt x="525" y="634"/>
                    <a:pt x="525" y="441"/>
                    <a:pt x="719" y="231"/>
                  </a:cubicBezTo>
                  <a:cubicBezTo>
                    <a:pt x="719" y="119"/>
                    <a:pt x="583" y="1"/>
                    <a:pt x="43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7526401" y="787665"/>
              <a:ext cx="248548" cy="185738"/>
            </a:xfrm>
            <a:custGeom>
              <a:rect b="b" l="l" r="r" t="t"/>
              <a:pathLst>
                <a:path extrusionOk="0" h="4075" w="5453">
                  <a:moveTo>
                    <a:pt x="1938" y="1"/>
                  </a:moveTo>
                  <a:cubicBezTo>
                    <a:pt x="1562" y="1"/>
                    <a:pt x="1185" y="25"/>
                    <a:pt x="807" y="76"/>
                  </a:cubicBezTo>
                  <a:cubicBezTo>
                    <a:pt x="1" y="76"/>
                    <a:pt x="1" y="1093"/>
                    <a:pt x="807" y="1093"/>
                  </a:cubicBezTo>
                  <a:cubicBezTo>
                    <a:pt x="1133" y="1036"/>
                    <a:pt x="1475" y="1010"/>
                    <a:pt x="1823" y="1010"/>
                  </a:cubicBezTo>
                  <a:cubicBezTo>
                    <a:pt x="2693" y="1010"/>
                    <a:pt x="3606" y="1172"/>
                    <a:pt x="4436" y="1428"/>
                  </a:cubicBezTo>
                  <a:lnTo>
                    <a:pt x="4436" y="1428"/>
                  </a:lnTo>
                  <a:cubicBezTo>
                    <a:pt x="4433" y="2123"/>
                    <a:pt x="4410" y="2818"/>
                    <a:pt x="4243" y="3512"/>
                  </a:cubicBezTo>
                  <a:cubicBezTo>
                    <a:pt x="4243" y="3859"/>
                    <a:pt x="4515" y="4075"/>
                    <a:pt x="4781" y="4075"/>
                  </a:cubicBezTo>
                  <a:cubicBezTo>
                    <a:pt x="4973" y="4075"/>
                    <a:pt x="5162" y="3963"/>
                    <a:pt x="5243" y="3706"/>
                  </a:cubicBezTo>
                  <a:cubicBezTo>
                    <a:pt x="5453" y="2899"/>
                    <a:pt x="5453" y="1899"/>
                    <a:pt x="5453" y="1093"/>
                  </a:cubicBezTo>
                  <a:cubicBezTo>
                    <a:pt x="5453" y="883"/>
                    <a:pt x="5243" y="689"/>
                    <a:pt x="5049" y="480"/>
                  </a:cubicBezTo>
                  <a:cubicBezTo>
                    <a:pt x="4008" y="184"/>
                    <a:pt x="2975" y="1"/>
                    <a:pt x="1938"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7691809" y="-81950"/>
              <a:ext cx="193442" cy="917525"/>
            </a:xfrm>
            <a:custGeom>
              <a:rect b="b" l="l" r="r" t="t"/>
              <a:pathLst>
                <a:path extrusionOk="0" h="20130" w="4244">
                  <a:moveTo>
                    <a:pt x="3130" y="1"/>
                  </a:moveTo>
                  <a:cubicBezTo>
                    <a:pt x="2880" y="1"/>
                    <a:pt x="2630" y="202"/>
                    <a:pt x="2630" y="605"/>
                  </a:cubicBezTo>
                  <a:cubicBezTo>
                    <a:pt x="3227" y="6864"/>
                    <a:pt x="1420" y="13316"/>
                    <a:pt x="1" y="19559"/>
                  </a:cubicBezTo>
                  <a:cubicBezTo>
                    <a:pt x="1" y="19915"/>
                    <a:pt x="344" y="20130"/>
                    <a:pt x="632" y="20130"/>
                  </a:cubicBezTo>
                  <a:cubicBezTo>
                    <a:pt x="839" y="20130"/>
                    <a:pt x="1017" y="20018"/>
                    <a:pt x="1017" y="19768"/>
                  </a:cubicBezTo>
                  <a:cubicBezTo>
                    <a:pt x="2421" y="13510"/>
                    <a:pt x="4243" y="7058"/>
                    <a:pt x="3630" y="605"/>
                  </a:cubicBezTo>
                  <a:cubicBezTo>
                    <a:pt x="3630" y="202"/>
                    <a:pt x="3380" y="1"/>
                    <a:pt x="313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3" name="Google Shape;203;p13"/>
          <p:cNvPicPr preferRelativeResize="0"/>
          <p:nvPr/>
        </p:nvPicPr>
        <p:blipFill>
          <a:blip r:embed="rId3">
            <a:alphaModFix/>
          </a:blip>
          <a:stretch>
            <a:fillRect/>
          </a:stretch>
        </p:blipFill>
        <p:spPr>
          <a:xfrm>
            <a:off x="7443319" y="4552312"/>
            <a:ext cx="1519631" cy="4275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Industry Highlights</a:t>
            </a:r>
            <a:endParaRPr/>
          </a:p>
        </p:txBody>
      </p:sp>
      <p:pic>
        <p:nvPicPr>
          <p:cNvPr id="318" name="Google Shape;318;p22"/>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319" name="Google Shape;319;p22"/>
          <p:cNvPicPr preferRelativeResize="0"/>
          <p:nvPr/>
        </p:nvPicPr>
        <p:blipFill>
          <a:blip r:embed="rId4">
            <a:alphaModFix/>
          </a:blip>
          <a:stretch>
            <a:fillRect/>
          </a:stretch>
        </p:blipFill>
        <p:spPr>
          <a:xfrm>
            <a:off x="49300" y="1179475"/>
            <a:ext cx="3005924" cy="3005924"/>
          </a:xfrm>
          <a:prstGeom prst="rect">
            <a:avLst/>
          </a:prstGeom>
          <a:noFill/>
          <a:ln>
            <a:noFill/>
          </a:ln>
        </p:spPr>
      </p:pic>
      <p:pic>
        <p:nvPicPr>
          <p:cNvPr id="320" name="Google Shape;320;p22"/>
          <p:cNvPicPr preferRelativeResize="0"/>
          <p:nvPr/>
        </p:nvPicPr>
        <p:blipFill>
          <a:blip r:embed="rId5">
            <a:alphaModFix/>
          </a:blip>
          <a:stretch>
            <a:fillRect/>
          </a:stretch>
        </p:blipFill>
        <p:spPr>
          <a:xfrm>
            <a:off x="3055225" y="884375"/>
            <a:ext cx="6088775" cy="377263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pic>
        <p:nvPicPr>
          <p:cNvPr id="325" name="Google Shape;325;p23"/>
          <p:cNvPicPr preferRelativeResize="0"/>
          <p:nvPr/>
        </p:nvPicPr>
        <p:blipFill>
          <a:blip r:embed="rId3">
            <a:alphaModFix/>
          </a:blip>
          <a:stretch>
            <a:fillRect/>
          </a:stretch>
        </p:blipFill>
        <p:spPr>
          <a:xfrm>
            <a:off x="1532350" y="145463"/>
            <a:ext cx="6452162" cy="48525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24"/>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 Direct Online Competitor  </a:t>
            </a:r>
            <a:endParaRPr/>
          </a:p>
        </p:txBody>
      </p:sp>
      <p:pic>
        <p:nvPicPr>
          <p:cNvPr id="331" name="Google Shape;331;p24"/>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332" name="Google Shape;332;p24"/>
          <p:cNvPicPr preferRelativeResize="0"/>
          <p:nvPr/>
        </p:nvPicPr>
        <p:blipFill>
          <a:blip r:embed="rId4">
            <a:alphaModFix/>
          </a:blip>
          <a:stretch>
            <a:fillRect/>
          </a:stretch>
        </p:blipFill>
        <p:spPr>
          <a:xfrm>
            <a:off x="-56025" y="1072761"/>
            <a:ext cx="4485895" cy="1711351"/>
          </a:xfrm>
          <a:prstGeom prst="rect">
            <a:avLst/>
          </a:prstGeom>
          <a:noFill/>
          <a:ln>
            <a:noFill/>
          </a:ln>
        </p:spPr>
      </p:pic>
      <p:pic>
        <p:nvPicPr>
          <p:cNvPr id="333" name="Google Shape;333;p24"/>
          <p:cNvPicPr preferRelativeResize="0"/>
          <p:nvPr/>
        </p:nvPicPr>
        <p:blipFill>
          <a:blip r:embed="rId5">
            <a:alphaModFix/>
          </a:blip>
          <a:stretch>
            <a:fillRect/>
          </a:stretch>
        </p:blipFill>
        <p:spPr>
          <a:xfrm>
            <a:off x="4981454" y="3709975"/>
            <a:ext cx="4310496" cy="1433525"/>
          </a:xfrm>
          <a:prstGeom prst="rect">
            <a:avLst/>
          </a:prstGeom>
          <a:noFill/>
          <a:ln>
            <a:noFill/>
          </a:ln>
        </p:spPr>
      </p:pic>
      <p:pic>
        <p:nvPicPr>
          <p:cNvPr id="334" name="Google Shape;334;p24"/>
          <p:cNvPicPr preferRelativeResize="0"/>
          <p:nvPr/>
        </p:nvPicPr>
        <p:blipFill rotWithShape="1">
          <a:blip r:embed="rId6">
            <a:alphaModFix/>
          </a:blip>
          <a:srcRect b="0" l="7450" r="0" t="0"/>
          <a:stretch/>
        </p:blipFill>
        <p:spPr>
          <a:xfrm>
            <a:off x="-1" y="3709975"/>
            <a:ext cx="4981441" cy="1433525"/>
          </a:xfrm>
          <a:prstGeom prst="rect">
            <a:avLst/>
          </a:prstGeom>
          <a:noFill/>
          <a:ln>
            <a:noFill/>
          </a:ln>
        </p:spPr>
      </p:pic>
      <p:pic>
        <p:nvPicPr>
          <p:cNvPr id="335" name="Google Shape;335;p24"/>
          <p:cNvPicPr preferRelativeResize="0"/>
          <p:nvPr/>
        </p:nvPicPr>
        <p:blipFill>
          <a:blip r:embed="rId7">
            <a:alphaModFix/>
          </a:blip>
          <a:stretch>
            <a:fillRect/>
          </a:stretch>
        </p:blipFill>
        <p:spPr>
          <a:xfrm>
            <a:off x="4572000" y="1121777"/>
            <a:ext cx="4761148" cy="1567823"/>
          </a:xfrm>
          <a:prstGeom prst="rect">
            <a:avLst/>
          </a:prstGeom>
          <a:noFill/>
          <a:ln>
            <a:noFill/>
          </a:ln>
        </p:spPr>
      </p:pic>
      <p:pic>
        <p:nvPicPr>
          <p:cNvPr id="336" name="Google Shape;336;p24"/>
          <p:cNvPicPr preferRelativeResize="0"/>
          <p:nvPr/>
        </p:nvPicPr>
        <p:blipFill rotWithShape="1">
          <a:blip r:embed="rId8">
            <a:alphaModFix/>
          </a:blip>
          <a:srcRect b="0" l="9090" r="0" t="0"/>
          <a:stretch/>
        </p:blipFill>
        <p:spPr>
          <a:xfrm>
            <a:off x="2742000" y="2189475"/>
            <a:ext cx="3952898" cy="1648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700"/>
                                        <p:tgtEl>
                                          <p:spTgt spid="3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graphicFrame>
        <p:nvGraphicFramePr>
          <p:cNvPr id="341" name="Google Shape;341;p25"/>
          <p:cNvGraphicFramePr/>
          <p:nvPr/>
        </p:nvGraphicFramePr>
        <p:xfrm>
          <a:off x="620525" y="268760"/>
          <a:ext cx="3000000" cy="3000000"/>
        </p:xfrm>
        <a:graphic>
          <a:graphicData uri="http://schemas.openxmlformats.org/drawingml/2006/table">
            <a:tbl>
              <a:tblPr>
                <a:noFill/>
                <a:tableStyleId>{DC0A07C6-3283-4229-9767-32278B6576B2}</a:tableStyleId>
              </a:tblPr>
              <a:tblGrid>
                <a:gridCol w="1419825"/>
                <a:gridCol w="1297075"/>
                <a:gridCol w="1200350"/>
                <a:gridCol w="1495475"/>
                <a:gridCol w="1295225"/>
                <a:gridCol w="1305725"/>
              </a:tblGrid>
              <a:tr h="575125">
                <a:tc>
                  <a:txBody>
                    <a:bodyPr/>
                    <a:lstStyle/>
                    <a:p>
                      <a:pPr indent="0" lvl="0" marL="0" rtl="0" algn="ctr">
                        <a:spcBef>
                          <a:spcPts val="0"/>
                        </a:spcBef>
                        <a:spcAft>
                          <a:spcPts val="0"/>
                        </a:spcAft>
                        <a:buNone/>
                      </a:pPr>
                      <a:r>
                        <a:rPr b="1" lang="en"/>
                        <a:t>Company </a:t>
                      </a:r>
                      <a:endParaRPr b="1"/>
                    </a:p>
                  </a:txBody>
                  <a:tcPr marT="91425" marB="91425" marR="91425" marL="91425" anchor="ctr">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946525">
                <a:tc>
                  <a:txBody>
                    <a:bodyPr/>
                    <a:lstStyle/>
                    <a:p>
                      <a:pPr indent="0" lvl="0" marL="0" rtl="0" algn="ctr">
                        <a:spcBef>
                          <a:spcPts val="0"/>
                        </a:spcBef>
                        <a:spcAft>
                          <a:spcPts val="0"/>
                        </a:spcAft>
                        <a:buNone/>
                      </a:pPr>
                      <a:r>
                        <a:rPr b="1" lang="en"/>
                        <a:t>Product Variety</a:t>
                      </a:r>
                      <a:endParaRPr b="1"/>
                    </a:p>
                  </a:txBody>
                  <a:tcPr marT="91425" marB="91425" marR="91425" marL="91425" anchor="ctr">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Asian &amp; Hispanic groce</a:t>
                      </a:r>
                      <a:r>
                        <a:rPr lang="en"/>
                        <a:t>ries and snacks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Asian groceries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Asia snacks;</a:t>
                      </a:r>
                      <a:endParaRPr/>
                    </a:p>
                    <a:p>
                      <a:pPr indent="0" lvl="0" marL="0" rtl="0" algn="ctr">
                        <a:spcBef>
                          <a:spcPts val="0"/>
                        </a:spcBef>
                        <a:spcAft>
                          <a:spcPts val="0"/>
                        </a:spcAft>
                        <a:buNone/>
                      </a:pPr>
                      <a:r>
                        <a:rPr lang="en"/>
                        <a:t>Beauty products</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Chinese Restaurant Food &amp;</a:t>
                      </a:r>
                      <a:endParaRPr/>
                    </a:p>
                    <a:p>
                      <a:pPr indent="0" lvl="0" marL="0" rtl="0" algn="ctr">
                        <a:spcBef>
                          <a:spcPts val="0"/>
                        </a:spcBef>
                        <a:spcAft>
                          <a:spcPts val="0"/>
                        </a:spcAft>
                        <a:buNone/>
                      </a:pPr>
                      <a:r>
                        <a:rPr lang="en"/>
                        <a:t>Asian groceries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Filipino &amp; Asian groceries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615225">
                <a:tc>
                  <a:txBody>
                    <a:bodyPr/>
                    <a:lstStyle/>
                    <a:p>
                      <a:pPr indent="0" lvl="0" marL="0" rtl="0" algn="ctr">
                        <a:spcBef>
                          <a:spcPts val="0"/>
                        </a:spcBef>
                        <a:spcAft>
                          <a:spcPts val="0"/>
                        </a:spcAft>
                        <a:buNone/>
                      </a:pPr>
                      <a:r>
                        <a:rPr b="1" lang="en"/>
                        <a:t>Delivery Time </a:t>
                      </a:r>
                      <a:endParaRPr b="1"/>
                    </a:p>
                  </a:txBody>
                  <a:tcPr marT="91425" marB="91425" marR="91425" marL="91425" anchor="ctr">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2-3 days </a:t>
                      </a:r>
                      <a:endParaRPr/>
                    </a:p>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Same day delivery in NYC</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5-7 days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2-3 days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2-4 business days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899275">
                <a:tc>
                  <a:txBody>
                    <a:bodyPr/>
                    <a:lstStyle/>
                    <a:p>
                      <a:pPr indent="0" lvl="0" marL="0" rtl="0" algn="ctr">
                        <a:spcBef>
                          <a:spcPts val="0"/>
                        </a:spcBef>
                        <a:spcAft>
                          <a:spcPts val="0"/>
                        </a:spcAft>
                        <a:buNone/>
                      </a:pPr>
                      <a:r>
                        <a:rPr b="1" lang="en"/>
                        <a:t>Minimum order for free delivery</a:t>
                      </a:r>
                      <a:r>
                        <a:rPr lang="en"/>
                        <a:t> </a:t>
                      </a:r>
                      <a:endParaRPr/>
                    </a:p>
                  </a:txBody>
                  <a:tcPr marT="91425" marB="91425" marR="91425" marL="91425" anchor="ctr">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$35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$49</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$49</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t>N</a:t>
                      </a:r>
                      <a:r>
                        <a:rPr lang="en"/>
                        <a:t>o free delivery</a:t>
                      </a:r>
                      <a:endParaRPr/>
                    </a:p>
                    <a:p>
                      <a:pPr indent="0" lvl="0" marL="0" rtl="0" algn="ctr">
                        <a:spcBef>
                          <a:spcPts val="0"/>
                        </a:spcBef>
                        <a:spcAft>
                          <a:spcPts val="0"/>
                        </a:spcAft>
                        <a:buClr>
                          <a:schemeClr val="dk1"/>
                        </a:buClr>
                        <a:buSzPts val="1100"/>
                        <a:buFont typeface="Arial"/>
                        <a:buNone/>
                      </a:pPr>
                      <a:r>
                        <a:t/>
                      </a:r>
                      <a:endParaRPr/>
                    </a:p>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$59</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r h="946525">
                <a:tc>
                  <a:txBody>
                    <a:bodyPr/>
                    <a:lstStyle/>
                    <a:p>
                      <a:pPr indent="0" lvl="0" marL="0" rtl="0" algn="ctr">
                        <a:spcBef>
                          <a:spcPts val="0"/>
                        </a:spcBef>
                        <a:spcAft>
                          <a:spcPts val="0"/>
                        </a:spcAft>
                        <a:buNone/>
                      </a:pPr>
                      <a:r>
                        <a:rPr b="1" lang="en"/>
                        <a:t>Membership</a:t>
                      </a:r>
                      <a:endParaRPr b="1"/>
                    </a:p>
                  </a:txBody>
                  <a:tcPr marT="91425" marB="91425" marR="91425" marL="91425" anchor="ctr">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dk1"/>
                          </a:solidFill>
                        </a:rPr>
                        <a:t>$10.99 for 1 month or $99.99 for 1 year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rPr lang="en"/>
                        <a:t>$9.99 for 4 weeks or $99.99 for 52 weeks</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c>
                  <a:txBody>
                    <a:bodyPr/>
                    <a:lstStyle/>
                    <a:p>
                      <a:pPr indent="0" lvl="0" marL="0" rtl="0" algn="ctr">
                        <a:spcBef>
                          <a:spcPts val="0"/>
                        </a:spcBef>
                        <a:spcAft>
                          <a:spcPts val="0"/>
                        </a:spcAft>
                        <a:buNone/>
                      </a:pPr>
                      <a:r>
                        <a:t/>
                      </a:r>
                      <a:endParaRPr/>
                    </a:p>
                  </a:txBody>
                  <a:tcPr marT="91425" marB="91425" marR="91425" marL="91425">
                    <a:lnL cap="flat" cmpd="sng" w="28575">
                      <a:solidFill>
                        <a:srgbClr val="0B5394"/>
                      </a:solidFill>
                      <a:prstDash val="solid"/>
                      <a:round/>
                      <a:headEnd len="sm" w="sm" type="none"/>
                      <a:tailEnd len="sm" w="sm" type="none"/>
                    </a:lnL>
                    <a:lnR cap="flat" cmpd="sng" w="28575">
                      <a:solidFill>
                        <a:srgbClr val="0B5394"/>
                      </a:solidFill>
                      <a:prstDash val="solid"/>
                      <a:round/>
                      <a:headEnd len="sm" w="sm" type="none"/>
                      <a:tailEnd len="sm" w="sm" type="none"/>
                    </a:lnR>
                    <a:lnT cap="flat" cmpd="sng" w="28575">
                      <a:solidFill>
                        <a:srgbClr val="0B5394"/>
                      </a:solidFill>
                      <a:prstDash val="solid"/>
                      <a:round/>
                      <a:headEnd len="sm" w="sm" type="none"/>
                      <a:tailEnd len="sm" w="sm" type="none"/>
                    </a:lnT>
                    <a:lnB cap="flat" cmpd="sng" w="28575">
                      <a:solidFill>
                        <a:srgbClr val="0B5394"/>
                      </a:solidFill>
                      <a:prstDash val="solid"/>
                      <a:round/>
                      <a:headEnd len="sm" w="sm" type="none"/>
                      <a:tailEnd len="sm" w="sm" type="none"/>
                    </a:lnB>
                  </a:tcPr>
                </a:tc>
              </a:tr>
            </a:tbl>
          </a:graphicData>
        </a:graphic>
      </p:graphicFrame>
      <p:pic>
        <p:nvPicPr>
          <p:cNvPr id="342" name="Google Shape;342;p25"/>
          <p:cNvPicPr preferRelativeResize="0"/>
          <p:nvPr/>
        </p:nvPicPr>
        <p:blipFill>
          <a:blip r:embed="rId3">
            <a:alphaModFix/>
          </a:blip>
          <a:stretch>
            <a:fillRect/>
          </a:stretch>
        </p:blipFill>
        <p:spPr>
          <a:xfrm>
            <a:off x="2209297" y="420349"/>
            <a:ext cx="1036952" cy="291775"/>
          </a:xfrm>
          <a:prstGeom prst="rect">
            <a:avLst/>
          </a:prstGeom>
          <a:noFill/>
          <a:ln>
            <a:noFill/>
          </a:ln>
        </p:spPr>
      </p:pic>
      <p:pic>
        <p:nvPicPr>
          <p:cNvPr id="343" name="Google Shape;343;p25"/>
          <p:cNvPicPr preferRelativeResize="0"/>
          <p:nvPr/>
        </p:nvPicPr>
        <p:blipFill>
          <a:blip r:embed="rId4">
            <a:alphaModFix/>
          </a:blip>
          <a:stretch>
            <a:fillRect/>
          </a:stretch>
        </p:blipFill>
        <p:spPr>
          <a:xfrm>
            <a:off x="3625499" y="293925"/>
            <a:ext cx="481475" cy="481475"/>
          </a:xfrm>
          <a:prstGeom prst="rect">
            <a:avLst/>
          </a:prstGeom>
          <a:noFill/>
          <a:ln>
            <a:noFill/>
          </a:ln>
        </p:spPr>
      </p:pic>
      <p:pic>
        <p:nvPicPr>
          <p:cNvPr id="344" name="Google Shape;344;p25"/>
          <p:cNvPicPr preferRelativeResize="0"/>
          <p:nvPr/>
        </p:nvPicPr>
        <p:blipFill rotWithShape="1">
          <a:blip r:embed="rId5">
            <a:alphaModFix/>
          </a:blip>
          <a:srcRect b="12722" l="0" r="0" t="22266"/>
          <a:stretch/>
        </p:blipFill>
        <p:spPr>
          <a:xfrm>
            <a:off x="4675825" y="333013"/>
            <a:ext cx="1174948" cy="400199"/>
          </a:xfrm>
          <a:prstGeom prst="rect">
            <a:avLst/>
          </a:prstGeom>
          <a:noFill/>
          <a:ln>
            <a:noFill/>
          </a:ln>
        </p:spPr>
      </p:pic>
      <p:pic>
        <p:nvPicPr>
          <p:cNvPr id="345" name="Google Shape;345;p25"/>
          <p:cNvPicPr preferRelativeResize="0"/>
          <p:nvPr/>
        </p:nvPicPr>
        <p:blipFill rotWithShape="1">
          <a:blip r:embed="rId6">
            <a:alphaModFix/>
          </a:blip>
          <a:srcRect b="13969" l="30671" r="31175" t="13796"/>
          <a:stretch/>
        </p:blipFill>
        <p:spPr>
          <a:xfrm>
            <a:off x="6440575" y="326953"/>
            <a:ext cx="481476" cy="478559"/>
          </a:xfrm>
          <a:prstGeom prst="rect">
            <a:avLst/>
          </a:prstGeom>
          <a:noFill/>
          <a:ln>
            <a:noFill/>
          </a:ln>
        </p:spPr>
      </p:pic>
      <p:pic>
        <p:nvPicPr>
          <p:cNvPr id="346" name="Google Shape;346;p25"/>
          <p:cNvPicPr preferRelativeResize="0"/>
          <p:nvPr/>
        </p:nvPicPr>
        <p:blipFill>
          <a:blip r:embed="rId7">
            <a:alphaModFix/>
          </a:blip>
          <a:stretch>
            <a:fillRect/>
          </a:stretch>
        </p:blipFill>
        <p:spPr>
          <a:xfrm>
            <a:off x="7385450" y="413972"/>
            <a:ext cx="1174950" cy="238303"/>
          </a:xfrm>
          <a:prstGeom prst="rect">
            <a:avLst/>
          </a:prstGeom>
          <a:noFill/>
          <a:ln>
            <a:noFill/>
          </a:ln>
        </p:spPr>
      </p:pic>
      <p:cxnSp>
        <p:nvCxnSpPr>
          <p:cNvPr id="347" name="Google Shape;347;p25"/>
          <p:cNvCxnSpPr/>
          <p:nvPr/>
        </p:nvCxnSpPr>
        <p:spPr>
          <a:xfrm flipH="1" rot="10800000">
            <a:off x="3362250" y="3983950"/>
            <a:ext cx="1149000" cy="990900"/>
          </a:xfrm>
          <a:prstGeom prst="straightConnector1">
            <a:avLst/>
          </a:prstGeom>
          <a:noFill/>
          <a:ln cap="flat" cmpd="sng" w="9525">
            <a:solidFill>
              <a:schemeClr val="dk2"/>
            </a:solidFill>
            <a:prstDash val="solid"/>
            <a:round/>
            <a:headEnd len="med" w="med" type="none"/>
            <a:tailEnd len="med" w="med" type="none"/>
          </a:ln>
        </p:spPr>
      </p:cxnSp>
      <p:cxnSp>
        <p:nvCxnSpPr>
          <p:cNvPr id="348" name="Google Shape;348;p25"/>
          <p:cNvCxnSpPr/>
          <p:nvPr/>
        </p:nvCxnSpPr>
        <p:spPr>
          <a:xfrm flipH="1" rot="10800000">
            <a:off x="4572000" y="3962950"/>
            <a:ext cx="1446300" cy="1011900"/>
          </a:xfrm>
          <a:prstGeom prst="straightConnector1">
            <a:avLst/>
          </a:prstGeom>
          <a:noFill/>
          <a:ln cap="flat" cmpd="sng" w="9525">
            <a:solidFill>
              <a:schemeClr val="dk2"/>
            </a:solidFill>
            <a:prstDash val="solid"/>
            <a:round/>
            <a:headEnd len="med" w="med" type="none"/>
            <a:tailEnd len="med" w="med" type="none"/>
          </a:ln>
        </p:spPr>
      </p:cxnSp>
      <p:cxnSp>
        <p:nvCxnSpPr>
          <p:cNvPr id="349" name="Google Shape;349;p25"/>
          <p:cNvCxnSpPr/>
          <p:nvPr/>
        </p:nvCxnSpPr>
        <p:spPr>
          <a:xfrm flipH="1" rot="10800000">
            <a:off x="7398425" y="3962950"/>
            <a:ext cx="1223400" cy="1001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26"/>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Offline </a:t>
            </a:r>
            <a:r>
              <a:rPr lang="en"/>
              <a:t>Competitor   </a:t>
            </a:r>
            <a:endParaRPr/>
          </a:p>
        </p:txBody>
      </p:sp>
      <p:pic>
        <p:nvPicPr>
          <p:cNvPr id="355" name="Google Shape;355;p26"/>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356" name="Google Shape;356;p26"/>
          <p:cNvPicPr preferRelativeResize="0"/>
          <p:nvPr/>
        </p:nvPicPr>
        <p:blipFill>
          <a:blip r:embed="rId4">
            <a:alphaModFix/>
          </a:blip>
          <a:stretch>
            <a:fillRect/>
          </a:stretch>
        </p:blipFill>
        <p:spPr>
          <a:xfrm>
            <a:off x="152400" y="1102500"/>
            <a:ext cx="3810000" cy="3038475"/>
          </a:xfrm>
          <a:prstGeom prst="rect">
            <a:avLst/>
          </a:prstGeom>
          <a:noFill/>
          <a:ln>
            <a:noFill/>
          </a:ln>
        </p:spPr>
      </p:pic>
      <p:pic>
        <p:nvPicPr>
          <p:cNvPr id="357" name="Google Shape;357;p26"/>
          <p:cNvPicPr preferRelativeResize="0"/>
          <p:nvPr/>
        </p:nvPicPr>
        <p:blipFill>
          <a:blip r:embed="rId5">
            <a:alphaModFix/>
          </a:blip>
          <a:stretch>
            <a:fillRect/>
          </a:stretch>
        </p:blipFill>
        <p:spPr>
          <a:xfrm>
            <a:off x="4114800" y="1438675"/>
            <a:ext cx="4876800" cy="2552192"/>
          </a:xfrm>
          <a:prstGeom prst="rect">
            <a:avLst/>
          </a:prstGeom>
          <a:noFill/>
          <a:ln>
            <a:noFill/>
          </a:ln>
        </p:spPr>
      </p:pic>
      <p:sp>
        <p:nvSpPr>
          <p:cNvPr id="358" name="Google Shape;358;p26"/>
          <p:cNvSpPr txBox="1"/>
          <p:nvPr/>
        </p:nvSpPr>
        <p:spPr>
          <a:xfrm>
            <a:off x="1019725" y="4213400"/>
            <a:ext cx="23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Great Wall Supermarket </a:t>
            </a:r>
            <a:endParaRPr>
              <a:latin typeface="Fira Sans"/>
              <a:ea typeface="Fira Sans"/>
              <a:cs typeface="Fira Sans"/>
              <a:sym typeface="Fira Sans"/>
            </a:endParaRPr>
          </a:p>
        </p:txBody>
      </p:sp>
      <p:sp>
        <p:nvSpPr>
          <p:cNvPr id="359" name="Google Shape;359;p26"/>
          <p:cNvSpPr txBox="1"/>
          <p:nvPr/>
        </p:nvSpPr>
        <p:spPr>
          <a:xfrm>
            <a:off x="6181175" y="4213400"/>
            <a:ext cx="23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H Mart </a:t>
            </a:r>
            <a:endParaRPr>
              <a:latin typeface="Fira Sans"/>
              <a:ea typeface="Fira Sans"/>
              <a:cs typeface="Fira Sans"/>
              <a:sym typeface="Fira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7"/>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Positioning Map</a:t>
            </a:r>
            <a:endParaRPr/>
          </a:p>
        </p:txBody>
      </p:sp>
      <p:sp>
        <p:nvSpPr>
          <p:cNvPr id="365" name="Google Shape;365;p27"/>
          <p:cNvSpPr txBox="1"/>
          <p:nvPr/>
        </p:nvSpPr>
        <p:spPr>
          <a:xfrm>
            <a:off x="7818200" y="2537900"/>
            <a:ext cx="161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a:ea typeface="Fira Sans"/>
                <a:cs typeface="Fira Sans"/>
                <a:sym typeface="Fira Sans"/>
              </a:rPr>
              <a:t>Less Delivery Time </a:t>
            </a:r>
            <a:endParaRPr b="1">
              <a:latin typeface="Fira Sans"/>
              <a:ea typeface="Fira Sans"/>
              <a:cs typeface="Fira Sans"/>
              <a:sym typeface="Fira Sans"/>
            </a:endParaRPr>
          </a:p>
        </p:txBody>
      </p:sp>
      <p:sp>
        <p:nvSpPr>
          <p:cNvPr id="366" name="Google Shape;366;p27"/>
          <p:cNvSpPr txBox="1"/>
          <p:nvPr/>
        </p:nvSpPr>
        <p:spPr>
          <a:xfrm>
            <a:off x="3873525" y="549900"/>
            <a:ext cx="184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Fira Sans"/>
                <a:ea typeface="Fira Sans"/>
                <a:cs typeface="Fira Sans"/>
                <a:sym typeface="Fira Sans"/>
              </a:rPr>
              <a:t>High Product Variety</a:t>
            </a:r>
            <a:endParaRPr b="1">
              <a:latin typeface="Fira Sans"/>
              <a:ea typeface="Fira Sans"/>
              <a:cs typeface="Fira Sans"/>
              <a:sym typeface="Fira Sans"/>
            </a:endParaRPr>
          </a:p>
        </p:txBody>
      </p:sp>
      <p:grpSp>
        <p:nvGrpSpPr>
          <p:cNvPr id="367" name="Google Shape;367;p27"/>
          <p:cNvGrpSpPr/>
          <p:nvPr/>
        </p:nvGrpSpPr>
        <p:grpSpPr>
          <a:xfrm>
            <a:off x="1325790" y="1021953"/>
            <a:ext cx="6492425" cy="3744148"/>
            <a:chOff x="3259108" y="1404263"/>
            <a:chExt cx="2334985" cy="2334985"/>
          </a:xfrm>
        </p:grpSpPr>
        <p:pic>
          <p:nvPicPr>
            <p:cNvPr id="368" name="Google Shape;368;p27"/>
            <p:cNvPicPr preferRelativeResize="0"/>
            <p:nvPr/>
          </p:nvPicPr>
          <p:blipFill>
            <a:blip r:embed="rId3">
              <a:alphaModFix/>
            </a:blip>
            <a:stretch>
              <a:fillRect/>
            </a:stretch>
          </p:blipFill>
          <p:spPr>
            <a:xfrm>
              <a:off x="4350400" y="1404263"/>
              <a:ext cx="152400" cy="2334985"/>
            </a:xfrm>
            <a:prstGeom prst="rect">
              <a:avLst/>
            </a:prstGeom>
            <a:noFill/>
            <a:ln>
              <a:noFill/>
            </a:ln>
          </p:spPr>
        </p:pic>
        <p:pic>
          <p:nvPicPr>
            <p:cNvPr id="369" name="Google Shape;369;p27"/>
            <p:cNvPicPr preferRelativeResize="0"/>
            <p:nvPr/>
          </p:nvPicPr>
          <p:blipFill>
            <a:blip r:embed="rId3">
              <a:alphaModFix/>
            </a:blip>
            <a:stretch>
              <a:fillRect/>
            </a:stretch>
          </p:blipFill>
          <p:spPr>
            <a:xfrm rot="5400000">
              <a:off x="4350400" y="1329738"/>
              <a:ext cx="152400" cy="2334985"/>
            </a:xfrm>
            <a:prstGeom prst="rect">
              <a:avLst/>
            </a:prstGeom>
            <a:noFill/>
            <a:ln>
              <a:noFill/>
            </a:ln>
          </p:spPr>
        </p:pic>
      </p:grpSp>
      <p:pic>
        <p:nvPicPr>
          <p:cNvPr id="370" name="Google Shape;370;p27"/>
          <p:cNvPicPr preferRelativeResize="0"/>
          <p:nvPr/>
        </p:nvPicPr>
        <p:blipFill>
          <a:blip r:embed="rId4">
            <a:alphaModFix/>
          </a:blip>
          <a:stretch>
            <a:fillRect/>
          </a:stretch>
        </p:blipFill>
        <p:spPr>
          <a:xfrm>
            <a:off x="5488525" y="2843050"/>
            <a:ext cx="481500" cy="481500"/>
          </a:xfrm>
          <a:prstGeom prst="rect">
            <a:avLst/>
          </a:prstGeom>
          <a:noFill/>
          <a:ln>
            <a:noFill/>
          </a:ln>
        </p:spPr>
      </p:pic>
      <p:pic>
        <p:nvPicPr>
          <p:cNvPr id="371" name="Google Shape;371;p27"/>
          <p:cNvPicPr preferRelativeResize="0"/>
          <p:nvPr/>
        </p:nvPicPr>
        <p:blipFill rotWithShape="1">
          <a:blip r:embed="rId5">
            <a:alphaModFix/>
          </a:blip>
          <a:srcRect b="12722" l="0" r="0" t="22266"/>
          <a:stretch/>
        </p:blipFill>
        <p:spPr>
          <a:xfrm>
            <a:off x="3179350" y="1843650"/>
            <a:ext cx="1174948" cy="400199"/>
          </a:xfrm>
          <a:prstGeom prst="rect">
            <a:avLst/>
          </a:prstGeom>
          <a:noFill/>
          <a:ln>
            <a:noFill/>
          </a:ln>
        </p:spPr>
      </p:pic>
      <p:pic>
        <p:nvPicPr>
          <p:cNvPr id="372" name="Google Shape;372;p27"/>
          <p:cNvPicPr preferRelativeResize="0"/>
          <p:nvPr/>
        </p:nvPicPr>
        <p:blipFill rotWithShape="1">
          <a:blip r:embed="rId6">
            <a:alphaModFix/>
          </a:blip>
          <a:srcRect b="13969" l="30671" r="31175" t="13796"/>
          <a:stretch/>
        </p:blipFill>
        <p:spPr>
          <a:xfrm>
            <a:off x="5250387" y="1937765"/>
            <a:ext cx="481476" cy="478559"/>
          </a:xfrm>
          <a:prstGeom prst="rect">
            <a:avLst/>
          </a:prstGeom>
          <a:noFill/>
          <a:ln>
            <a:noFill/>
          </a:ln>
        </p:spPr>
      </p:pic>
      <p:pic>
        <p:nvPicPr>
          <p:cNvPr id="373" name="Google Shape;373;p27"/>
          <p:cNvPicPr preferRelativeResize="0"/>
          <p:nvPr/>
        </p:nvPicPr>
        <p:blipFill>
          <a:blip r:embed="rId7">
            <a:alphaModFix/>
          </a:blip>
          <a:stretch>
            <a:fillRect/>
          </a:stretch>
        </p:blipFill>
        <p:spPr>
          <a:xfrm>
            <a:off x="4795075" y="3403997"/>
            <a:ext cx="1174950" cy="238303"/>
          </a:xfrm>
          <a:prstGeom prst="rect">
            <a:avLst/>
          </a:prstGeom>
          <a:noFill/>
          <a:ln>
            <a:noFill/>
          </a:ln>
        </p:spPr>
      </p:pic>
      <p:pic>
        <p:nvPicPr>
          <p:cNvPr id="374" name="Google Shape;374;p27"/>
          <p:cNvPicPr preferRelativeResize="0"/>
          <p:nvPr/>
        </p:nvPicPr>
        <p:blipFill>
          <a:blip r:embed="rId8">
            <a:alphaModFix/>
          </a:blip>
          <a:stretch>
            <a:fillRect/>
          </a:stretch>
        </p:blipFill>
        <p:spPr>
          <a:xfrm>
            <a:off x="5277150" y="1498400"/>
            <a:ext cx="1227000" cy="345238"/>
          </a:xfrm>
          <a:prstGeom prst="rect">
            <a:avLst/>
          </a:prstGeom>
          <a:noFill/>
          <a:ln>
            <a:noFill/>
          </a:ln>
        </p:spPr>
      </p:pic>
      <p:sp>
        <p:nvSpPr>
          <p:cNvPr id="375" name="Google Shape;375;p27"/>
          <p:cNvSpPr/>
          <p:nvPr/>
        </p:nvSpPr>
        <p:spPr>
          <a:xfrm rot="3118139">
            <a:off x="6594916" y="1244124"/>
            <a:ext cx="183578" cy="320111"/>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6" name="Google Shape;376;p27"/>
          <p:cNvPicPr preferRelativeResize="0"/>
          <p:nvPr/>
        </p:nvPicPr>
        <p:blipFill>
          <a:blip r:embed="rId8">
            <a:alphaModFix/>
          </a:blip>
          <a:stretch>
            <a:fillRect/>
          </a:stretch>
        </p:blipFill>
        <p:spPr>
          <a:xfrm>
            <a:off x="6915700" y="887925"/>
            <a:ext cx="1227000" cy="3452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28"/>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a:t>
            </a:r>
            <a:r>
              <a:rPr lang="en"/>
              <a:t> </a:t>
            </a:r>
            <a:r>
              <a:rPr lang="en"/>
              <a:t>CRM Strategy Evaluation</a:t>
            </a:r>
            <a:endParaRPr/>
          </a:p>
        </p:txBody>
      </p:sp>
      <p:grpSp>
        <p:nvGrpSpPr>
          <p:cNvPr id="382" name="Google Shape;382;p28"/>
          <p:cNvGrpSpPr/>
          <p:nvPr/>
        </p:nvGrpSpPr>
        <p:grpSpPr>
          <a:xfrm>
            <a:off x="1027625" y="1941495"/>
            <a:ext cx="2159738" cy="2159738"/>
            <a:chOff x="3273275" y="1575400"/>
            <a:chExt cx="2597400" cy="2597400"/>
          </a:xfrm>
        </p:grpSpPr>
        <p:sp>
          <p:nvSpPr>
            <p:cNvPr id="383" name="Google Shape;383;p28"/>
            <p:cNvSpPr/>
            <p:nvPr/>
          </p:nvSpPr>
          <p:spPr>
            <a:xfrm>
              <a:off x="3273275" y="1575400"/>
              <a:ext cx="2597400" cy="25974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8"/>
            <p:cNvSpPr/>
            <p:nvPr/>
          </p:nvSpPr>
          <p:spPr>
            <a:xfrm>
              <a:off x="3307350" y="1609475"/>
              <a:ext cx="2529300" cy="2529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8"/>
            <p:cNvSpPr/>
            <p:nvPr/>
          </p:nvSpPr>
          <p:spPr>
            <a:xfrm>
              <a:off x="3647975" y="1950100"/>
              <a:ext cx="1848000" cy="184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8"/>
            <p:cNvSpPr/>
            <p:nvPr/>
          </p:nvSpPr>
          <p:spPr>
            <a:xfrm>
              <a:off x="3685375" y="1987525"/>
              <a:ext cx="1773300" cy="1773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8"/>
            <p:cNvSpPr/>
            <p:nvPr/>
          </p:nvSpPr>
          <p:spPr>
            <a:xfrm>
              <a:off x="3719525" y="2021675"/>
              <a:ext cx="1704900" cy="170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 name="Google Shape;388;p28"/>
          <p:cNvSpPr/>
          <p:nvPr/>
        </p:nvSpPr>
        <p:spPr>
          <a:xfrm>
            <a:off x="-68300" y="950100"/>
            <a:ext cx="3874500" cy="3874200"/>
          </a:xfrm>
          <a:prstGeom prst="arc">
            <a:avLst>
              <a:gd fmla="val 19561504" name="adj1"/>
              <a:gd fmla="val 1679705" name="adj2"/>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8"/>
          <p:cNvSpPr/>
          <p:nvPr/>
        </p:nvSpPr>
        <p:spPr>
          <a:xfrm>
            <a:off x="630812" y="1697500"/>
            <a:ext cx="1216500" cy="1216500"/>
          </a:xfrm>
          <a:prstGeom prst="ellipse">
            <a:avLst/>
          </a:prstGeom>
          <a:solidFill>
            <a:srgbClr val="B80D5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8"/>
          <p:cNvSpPr txBox="1"/>
          <p:nvPr/>
        </p:nvSpPr>
        <p:spPr>
          <a:xfrm>
            <a:off x="3882400" y="1161525"/>
            <a:ext cx="3757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Customer Management  </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391" name="Google Shape;391;p28"/>
          <p:cNvSpPr txBox="1"/>
          <p:nvPr/>
        </p:nvSpPr>
        <p:spPr>
          <a:xfrm>
            <a:off x="3930425" y="3247000"/>
            <a:ext cx="4312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Organizational Process Integration &amp; Alignment </a:t>
            </a:r>
            <a:r>
              <a:rPr lang="en" sz="1200">
                <a:solidFill>
                  <a:srgbClr val="202124"/>
                </a:solidFill>
                <a:latin typeface="Times New Roman"/>
                <a:ea typeface="Times New Roman"/>
                <a:cs typeface="Times New Roman"/>
                <a:sym typeface="Times New Roman"/>
              </a:rPr>
              <a:t> </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392" name="Google Shape;392;p28"/>
          <p:cNvSpPr txBox="1"/>
          <p:nvPr/>
        </p:nvSpPr>
        <p:spPr>
          <a:xfrm>
            <a:off x="3886050" y="1332450"/>
            <a:ext cx="4838100" cy="17166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rgbClr val="202124"/>
              </a:buClr>
              <a:buSzPts val="1200"/>
              <a:buFont typeface="Fira Sans Extra Condensed"/>
              <a:buChar char="●"/>
            </a:pPr>
            <a:r>
              <a:rPr b="1" lang="en" sz="1200">
                <a:solidFill>
                  <a:srgbClr val="202124"/>
                </a:solidFill>
                <a:latin typeface="Fira Sans Extra Condensed"/>
                <a:ea typeface="Fira Sans Extra Condensed"/>
                <a:cs typeface="Fira Sans Extra Condensed"/>
                <a:sym typeface="Fira Sans Extra Condensed"/>
              </a:rPr>
              <a:t>Strategic customer management principles</a:t>
            </a:r>
            <a:endParaRPr sz="1200">
              <a:solidFill>
                <a:srgbClr val="202124"/>
              </a:solidFill>
              <a:latin typeface="Fira Sans Extra Condensed"/>
              <a:ea typeface="Fira Sans Extra Condensed"/>
              <a:cs typeface="Fira Sans Extra Condensed"/>
              <a:sym typeface="Fira Sans Extra Condensed"/>
            </a:endParaRPr>
          </a:p>
          <a:p>
            <a:pPr indent="-304800" lvl="1" marL="9144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In-depth knowledge of potential customers of all ethnicities in the US</a:t>
            </a:r>
            <a:endParaRPr b="1" sz="1200">
              <a:solidFill>
                <a:srgbClr val="404040"/>
              </a:solidFill>
              <a:latin typeface="Fira Sans Extra Condensed"/>
              <a:ea typeface="Fira Sans Extra Condensed"/>
              <a:cs typeface="Fira Sans Extra Condensed"/>
              <a:sym typeface="Fira Sans Extra Condensed"/>
            </a:endParaRPr>
          </a:p>
          <a:p>
            <a:pPr indent="-304800" lvl="1" marL="9144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Treat customers as asset when growing</a:t>
            </a:r>
            <a:endParaRPr sz="1200">
              <a:solidFill>
                <a:srgbClr val="202124"/>
              </a:solidFill>
              <a:latin typeface="Fira Sans Extra Condensed"/>
              <a:ea typeface="Fira Sans Extra Condensed"/>
              <a:cs typeface="Fira Sans Extra Condensed"/>
              <a:sym typeface="Fira Sans Extra Condensed"/>
            </a:endParaRPr>
          </a:p>
          <a:p>
            <a:pPr indent="-304800" lvl="1" marL="9144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Integrate CRM  strategy to brand identity and company culture</a:t>
            </a:r>
            <a:endParaRPr sz="1200">
              <a:solidFill>
                <a:schemeClr val="dk1"/>
              </a:solidFill>
              <a:latin typeface="Fira Sans Extra Condensed"/>
              <a:ea typeface="Fira Sans Extra Condensed"/>
              <a:cs typeface="Fira Sans Extra Condensed"/>
              <a:sym typeface="Fira Sans Extra Condensed"/>
            </a:endParaRPr>
          </a:p>
        </p:txBody>
      </p:sp>
      <p:sp>
        <p:nvSpPr>
          <p:cNvPr id="393" name="Google Shape;393;p28"/>
          <p:cNvSpPr txBox="1"/>
          <p:nvPr/>
        </p:nvSpPr>
        <p:spPr>
          <a:xfrm>
            <a:off x="3930425" y="3546650"/>
            <a:ext cx="4756500" cy="1170900"/>
          </a:xfrm>
          <a:prstGeom prst="rect">
            <a:avLst/>
          </a:prstGeom>
          <a:noFill/>
          <a:ln>
            <a:noFill/>
          </a:ln>
        </p:spPr>
        <p:txBody>
          <a:bodyPr anchorCtr="0" anchor="ctr"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Roboto"/>
              <a:buChar char="●"/>
            </a:pPr>
            <a:r>
              <a:rPr lang="en" sz="1200">
                <a:solidFill>
                  <a:srgbClr val="202124"/>
                </a:solidFill>
                <a:latin typeface="Fira Sans Extra Condensed"/>
                <a:ea typeface="Fira Sans Extra Condensed"/>
                <a:cs typeface="Fira Sans Extra Condensed"/>
                <a:sym typeface="Fira Sans Extra Condensed"/>
              </a:rPr>
              <a:t>Business is at core of everything; CRM is organized in</a:t>
            </a:r>
            <a:r>
              <a:rPr lang="en" sz="1200">
                <a:solidFill>
                  <a:srgbClr val="202124"/>
                </a:solidFill>
                <a:latin typeface="Fira Sans Extra Condensed"/>
                <a:ea typeface="Fira Sans Extra Condensed"/>
                <a:cs typeface="Fira Sans Extra Condensed"/>
                <a:sym typeface="Fira Sans Extra Condensed"/>
              </a:rPr>
              <a:t> </a:t>
            </a:r>
            <a:r>
              <a:rPr b="1" lang="en" sz="1200">
                <a:solidFill>
                  <a:srgbClr val="202124"/>
                </a:solidFill>
                <a:latin typeface="Fira Sans Extra Condensed"/>
                <a:ea typeface="Fira Sans Extra Condensed"/>
                <a:cs typeface="Fira Sans Extra Condensed"/>
                <a:sym typeface="Fira Sans Extra Condensed"/>
              </a:rPr>
              <a:t>order-centric rather than customer-centric</a:t>
            </a:r>
            <a:endParaRPr b="1" sz="1200">
              <a:solidFill>
                <a:srgbClr val="202124"/>
              </a:solidFill>
              <a:latin typeface="Fira Sans Extra Condensed"/>
              <a:ea typeface="Fira Sans Extra Condensed"/>
              <a:cs typeface="Fira Sans Extra Condensed"/>
              <a:sym typeface="Fira Sans Extra Condensed"/>
            </a:endParaRPr>
          </a:p>
          <a:p>
            <a:pPr indent="-304800" lvl="0" marL="457200" rtl="0" algn="l">
              <a:lnSpc>
                <a:spcPct val="150000"/>
              </a:lnSpc>
              <a:spcBef>
                <a:spcPts val="0"/>
              </a:spcBef>
              <a:spcAft>
                <a:spcPts val="0"/>
              </a:spcAft>
              <a:buClr>
                <a:schemeClr val="dk1"/>
              </a:buClr>
              <a:buSzPts val="1200"/>
              <a:buFont typeface="Roboto"/>
              <a:buChar char="●"/>
            </a:pPr>
            <a:r>
              <a:rPr b="1" lang="en" sz="1200">
                <a:solidFill>
                  <a:srgbClr val="202124"/>
                </a:solidFill>
                <a:latin typeface="Fira Sans Extra Condensed"/>
                <a:ea typeface="Fira Sans Extra Condensed"/>
                <a:cs typeface="Fira Sans Extra Condensed"/>
                <a:sym typeface="Fira Sans Extra Condensed"/>
              </a:rPr>
              <a:t>Lack a comprehensive &amp; cohesive solution</a:t>
            </a:r>
            <a:r>
              <a:rPr lang="en" sz="1200">
                <a:solidFill>
                  <a:srgbClr val="202124"/>
                </a:solidFill>
                <a:latin typeface="Fira Sans Extra Condensed"/>
                <a:ea typeface="Fira Sans Extra Condensed"/>
                <a:cs typeface="Fira Sans Extra Condensed"/>
                <a:sym typeface="Fira Sans Extra Condensed"/>
              </a:rPr>
              <a:t> to implement the principles into business conducts</a:t>
            </a:r>
            <a:endParaRPr sz="1200">
              <a:solidFill>
                <a:schemeClr val="dk1"/>
              </a:solidFill>
              <a:latin typeface="Roboto"/>
              <a:ea typeface="Roboto"/>
              <a:cs typeface="Roboto"/>
              <a:sym typeface="Roboto"/>
            </a:endParaRPr>
          </a:p>
        </p:txBody>
      </p:sp>
      <p:pic>
        <p:nvPicPr>
          <p:cNvPr id="394" name="Google Shape;394;p28"/>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395" name="Google Shape;395;p28"/>
          <p:cNvSpPr txBox="1"/>
          <p:nvPr/>
        </p:nvSpPr>
        <p:spPr>
          <a:xfrm>
            <a:off x="968525" y="2162725"/>
            <a:ext cx="2040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a:ea typeface="Fira Sans"/>
              <a:cs typeface="Fira Sans"/>
              <a:sym typeface="Fira Sans"/>
            </a:endParaRPr>
          </a:p>
        </p:txBody>
      </p:sp>
      <p:grpSp>
        <p:nvGrpSpPr>
          <p:cNvPr id="396" name="Google Shape;396;p28"/>
          <p:cNvGrpSpPr/>
          <p:nvPr/>
        </p:nvGrpSpPr>
        <p:grpSpPr>
          <a:xfrm>
            <a:off x="3111173" y="3427825"/>
            <a:ext cx="654300" cy="654300"/>
            <a:chOff x="3561071" y="3743132"/>
            <a:chExt cx="654300" cy="654300"/>
          </a:xfrm>
        </p:grpSpPr>
        <p:sp>
          <p:nvSpPr>
            <p:cNvPr id="397" name="Google Shape;397;p28"/>
            <p:cNvSpPr/>
            <p:nvPr/>
          </p:nvSpPr>
          <p:spPr>
            <a:xfrm>
              <a:off x="3561071" y="3743132"/>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8" name="Google Shape;398;p28"/>
            <p:cNvGrpSpPr/>
            <p:nvPr/>
          </p:nvGrpSpPr>
          <p:grpSpPr>
            <a:xfrm>
              <a:off x="3733647" y="3909013"/>
              <a:ext cx="309141" cy="322547"/>
              <a:chOff x="1312525" y="238125"/>
              <a:chExt cx="5002275" cy="5219200"/>
            </a:xfrm>
          </p:grpSpPr>
          <p:sp>
            <p:nvSpPr>
              <p:cNvPr id="399" name="Google Shape;399;p28"/>
              <p:cNvSpPr/>
              <p:nvPr/>
            </p:nvSpPr>
            <p:spPr>
              <a:xfrm>
                <a:off x="2540675" y="2080325"/>
                <a:ext cx="306650" cy="306650"/>
              </a:xfrm>
              <a:custGeom>
                <a:rect b="b" l="l" r="r" t="t"/>
                <a:pathLst>
                  <a:path extrusionOk="0" h="12266" w="12266">
                    <a:moveTo>
                      <a:pt x="0" y="0"/>
                    </a:moveTo>
                    <a:lnTo>
                      <a:pt x="0" y="12265"/>
                    </a:lnTo>
                    <a:lnTo>
                      <a:pt x="12265" y="12265"/>
                    </a:lnTo>
                    <a:lnTo>
                      <a:pt x="12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00" name="Google Shape;400;p28"/>
              <p:cNvSpPr/>
              <p:nvPr/>
            </p:nvSpPr>
            <p:spPr>
              <a:xfrm>
                <a:off x="1312525" y="238125"/>
                <a:ext cx="5002275" cy="5219200"/>
              </a:xfrm>
              <a:custGeom>
                <a:rect b="b" l="l" r="r" t="t"/>
                <a:pathLst>
                  <a:path extrusionOk="0" h="208768" w="200091">
                    <a:moveTo>
                      <a:pt x="36829" y="36828"/>
                    </a:moveTo>
                    <a:lnTo>
                      <a:pt x="36829" y="49126"/>
                    </a:lnTo>
                    <a:lnTo>
                      <a:pt x="24564" y="49126"/>
                    </a:lnTo>
                    <a:lnTo>
                      <a:pt x="24564" y="36828"/>
                    </a:lnTo>
                    <a:close/>
                    <a:moveTo>
                      <a:pt x="84454" y="61391"/>
                    </a:moveTo>
                    <a:lnTo>
                      <a:pt x="84454" y="104384"/>
                    </a:lnTo>
                    <a:lnTo>
                      <a:pt x="59891" y="104384"/>
                    </a:lnTo>
                    <a:cubicBezTo>
                      <a:pt x="35198" y="104384"/>
                      <a:pt x="15463" y="85953"/>
                      <a:pt x="12625" y="61391"/>
                    </a:cubicBezTo>
                    <a:close/>
                    <a:moveTo>
                      <a:pt x="120825" y="61391"/>
                    </a:moveTo>
                    <a:cubicBezTo>
                      <a:pt x="134884" y="61391"/>
                      <a:pt x="148486" y="65957"/>
                      <a:pt x="159707" y="74308"/>
                    </a:cubicBezTo>
                    <a:lnTo>
                      <a:pt x="136874" y="106439"/>
                    </a:lnTo>
                    <a:cubicBezTo>
                      <a:pt x="133448" y="105101"/>
                      <a:pt x="129795" y="104384"/>
                      <a:pt x="126011" y="104384"/>
                    </a:cubicBezTo>
                    <a:lnTo>
                      <a:pt x="96719" y="104384"/>
                    </a:lnTo>
                    <a:lnTo>
                      <a:pt x="96719" y="61391"/>
                    </a:lnTo>
                    <a:close/>
                    <a:moveTo>
                      <a:pt x="168906" y="82561"/>
                    </a:moveTo>
                    <a:cubicBezTo>
                      <a:pt x="179866" y="94598"/>
                      <a:pt x="186260" y="110908"/>
                      <a:pt x="186260" y="127544"/>
                    </a:cubicBezTo>
                    <a:cubicBezTo>
                      <a:pt x="186260" y="128000"/>
                      <a:pt x="186227" y="128457"/>
                      <a:pt x="186227" y="128946"/>
                    </a:cubicBezTo>
                    <a:lnTo>
                      <a:pt x="155891" y="128946"/>
                    </a:lnTo>
                    <a:cubicBezTo>
                      <a:pt x="154651" y="123140"/>
                      <a:pt x="151716" y="117660"/>
                      <a:pt x="147149" y="113158"/>
                    </a:cubicBezTo>
                    <a:lnTo>
                      <a:pt x="168906" y="82561"/>
                    </a:lnTo>
                    <a:close/>
                    <a:moveTo>
                      <a:pt x="184792" y="141211"/>
                    </a:moveTo>
                    <a:cubicBezTo>
                      <a:pt x="181367" y="158239"/>
                      <a:pt x="171646" y="172951"/>
                      <a:pt x="158239" y="182900"/>
                    </a:cubicBezTo>
                    <a:lnTo>
                      <a:pt x="144376" y="159805"/>
                    </a:lnTo>
                    <a:cubicBezTo>
                      <a:pt x="150737" y="155140"/>
                      <a:pt x="154749" y="148486"/>
                      <a:pt x="156087" y="141211"/>
                    </a:cubicBezTo>
                    <a:close/>
                    <a:moveTo>
                      <a:pt x="133155" y="164959"/>
                    </a:moveTo>
                    <a:lnTo>
                      <a:pt x="147801" y="189326"/>
                    </a:lnTo>
                    <a:cubicBezTo>
                      <a:pt x="138831" y="193795"/>
                      <a:pt x="128784" y="196339"/>
                      <a:pt x="118182" y="196469"/>
                    </a:cubicBezTo>
                    <a:lnTo>
                      <a:pt x="118182" y="165774"/>
                    </a:lnTo>
                    <a:lnTo>
                      <a:pt x="126044" y="165774"/>
                    </a:lnTo>
                    <a:cubicBezTo>
                      <a:pt x="128458" y="165774"/>
                      <a:pt x="130871" y="165513"/>
                      <a:pt x="133155" y="164959"/>
                    </a:cubicBezTo>
                    <a:close/>
                    <a:moveTo>
                      <a:pt x="105917" y="165774"/>
                    </a:moveTo>
                    <a:lnTo>
                      <a:pt x="105917" y="196502"/>
                    </a:lnTo>
                    <a:lnTo>
                      <a:pt x="93489" y="196502"/>
                    </a:lnTo>
                    <a:cubicBezTo>
                      <a:pt x="77081" y="196469"/>
                      <a:pt x="61294" y="182997"/>
                      <a:pt x="58260" y="165774"/>
                    </a:cubicBezTo>
                    <a:close/>
                    <a:moveTo>
                      <a:pt x="36829" y="0"/>
                    </a:moveTo>
                    <a:lnTo>
                      <a:pt x="36829" y="24563"/>
                    </a:lnTo>
                    <a:lnTo>
                      <a:pt x="12266" y="24563"/>
                    </a:lnTo>
                    <a:lnTo>
                      <a:pt x="12266" y="49126"/>
                    </a:lnTo>
                    <a:lnTo>
                      <a:pt x="1" y="49126"/>
                    </a:lnTo>
                    <a:lnTo>
                      <a:pt x="1" y="55258"/>
                    </a:lnTo>
                    <a:cubicBezTo>
                      <a:pt x="1" y="89052"/>
                      <a:pt x="25836" y="116681"/>
                      <a:pt x="59891" y="116681"/>
                    </a:cubicBezTo>
                    <a:lnTo>
                      <a:pt x="126044" y="116681"/>
                    </a:lnTo>
                    <a:cubicBezTo>
                      <a:pt x="135960" y="116681"/>
                      <a:pt x="144343" y="125326"/>
                      <a:pt x="144343" y="135601"/>
                    </a:cubicBezTo>
                    <a:cubicBezTo>
                      <a:pt x="144343" y="145648"/>
                      <a:pt x="136286" y="153509"/>
                      <a:pt x="126044" y="153509"/>
                    </a:cubicBezTo>
                    <a:lnTo>
                      <a:pt x="12266" y="153509"/>
                    </a:lnTo>
                    <a:lnTo>
                      <a:pt x="12266" y="165774"/>
                    </a:lnTo>
                    <a:lnTo>
                      <a:pt x="45832" y="165774"/>
                    </a:lnTo>
                    <a:cubicBezTo>
                      <a:pt x="46386" y="170015"/>
                      <a:pt x="47495" y="174157"/>
                      <a:pt x="49126" y="178072"/>
                    </a:cubicBezTo>
                    <a:lnTo>
                      <a:pt x="12266" y="178072"/>
                    </a:lnTo>
                    <a:lnTo>
                      <a:pt x="12266" y="190337"/>
                    </a:lnTo>
                    <a:lnTo>
                      <a:pt x="56466" y="190337"/>
                    </a:lnTo>
                    <a:cubicBezTo>
                      <a:pt x="65469" y="201526"/>
                      <a:pt x="78549" y="208376"/>
                      <a:pt x="92282" y="208735"/>
                    </a:cubicBezTo>
                    <a:lnTo>
                      <a:pt x="92282" y="208767"/>
                    </a:lnTo>
                    <a:lnTo>
                      <a:pt x="117334" y="208767"/>
                    </a:lnTo>
                    <a:cubicBezTo>
                      <a:pt x="159968" y="208767"/>
                      <a:pt x="195328" y="175756"/>
                      <a:pt x="198264" y="133187"/>
                    </a:cubicBezTo>
                    <a:cubicBezTo>
                      <a:pt x="200091" y="107417"/>
                      <a:pt x="189228" y="83376"/>
                      <a:pt x="171809" y="68273"/>
                    </a:cubicBezTo>
                    <a:cubicBezTo>
                      <a:pt x="157815" y="56041"/>
                      <a:pt x="139777" y="49126"/>
                      <a:pt x="120792" y="49126"/>
                    </a:cubicBezTo>
                    <a:lnTo>
                      <a:pt x="49126" y="49126"/>
                    </a:lnTo>
                    <a:lnTo>
                      <a:pt x="49126" y="36828"/>
                    </a:lnTo>
                    <a:lnTo>
                      <a:pt x="122814" y="36828"/>
                    </a:lnTo>
                    <a:lnTo>
                      <a:pt x="122814" y="24563"/>
                    </a:lnTo>
                    <a:lnTo>
                      <a:pt x="49126" y="24563"/>
                    </a:lnTo>
                    <a:lnTo>
                      <a:pt x="49126" y="12298"/>
                    </a:lnTo>
                    <a:lnTo>
                      <a:pt x="141212" y="12298"/>
                    </a:lnTo>
                    <a:lnTo>
                      <a:pt x="141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401" name="Google Shape;401;p28"/>
          <p:cNvGrpSpPr/>
          <p:nvPr/>
        </p:nvGrpSpPr>
        <p:grpSpPr>
          <a:xfrm>
            <a:off x="3111247" y="1245603"/>
            <a:ext cx="630156" cy="612229"/>
            <a:chOff x="2300900" y="4489199"/>
            <a:chExt cx="654300" cy="654300"/>
          </a:xfrm>
        </p:grpSpPr>
        <p:sp>
          <p:nvSpPr>
            <p:cNvPr id="402" name="Google Shape;402;p28"/>
            <p:cNvSpPr/>
            <p:nvPr/>
          </p:nvSpPr>
          <p:spPr>
            <a:xfrm>
              <a:off x="2300900" y="4489199"/>
              <a:ext cx="654300" cy="654300"/>
            </a:xfrm>
            <a:prstGeom prst="ellipse">
              <a:avLst/>
            </a:pr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3" name="Google Shape;403;p28"/>
            <p:cNvGrpSpPr/>
            <p:nvPr/>
          </p:nvGrpSpPr>
          <p:grpSpPr>
            <a:xfrm>
              <a:off x="2483103" y="4645123"/>
              <a:ext cx="290131" cy="342636"/>
              <a:chOff x="1576750" y="238125"/>
              <a:chExt cx="4456700" cy="5263225"/>
            </a:xfrm>
          </p:grpSpPr>
          <p:sp>
            <p:nvSpPr>
              <p:cNvPr id="404" name="Google Shape;404;p28"/>
              <p:cNvSpPr/>
              <p:nvPr/>
            </p:nvSpPr>
            <p:spPr>
              <a:xfrm>
                <a:off x="1576750" y="238125"/>
                <a:ext cx="4456700" cy="5263225"/>
              </a:xfrm>
              <a:custGeom>
                <a:rect b="b" l="l" r="r" t="t"/>
                <a:pathLst>
                  <a:path extrusionOk="0" h="210529" w="178268">
                    <a:moveTo>
                      <a:pt x="89020" y="27694"/>
                    </a:moveTo>
                    <a:lnTo>
                      <a:pt x="149530" y="149693"/>
                    </a:lnTo>
                    <a:cubicBezTo>
                      <a:pt x="130183" y="158690"/>
                      <a:pt x="107504" y="163390"/>
                      <a:pt x="85330" y="163390"/>
                    </a:cubicBezTo>
                    <a:cubicBezTo>
                      <a:pt x="64734" y="163390"/>
                      <a:pt x="44574" y="159335"/>
                      <a:pt x="27923" y="150899"/>
                    </a:cubicBezTo>
                    <a:lnTo>
                      <a:pt x="89020" y="27694"/>
                    </a:lnTo>
                    <a:close/>
                    <a:moveTo>
                      <a:pt x="154977" y="160718"/>
                    </a:moveTo>
                    <a:lnTo>
                      <a:pt x="162480" y="175788"/>
                    </a:lnTo>
                    <a:cubicBezTo>
                      <a:pt x="141375" y="188967"/>
                      <a:pt x="113583" y="196469"/>
                      <a:pt x="85301" y="196469"/>
                    </a:cubicBezTo>
                    <a:cubicBezTo>
                      <a:pt x="57412" y="196469"/>
                      <a:pt x="32816" y="189293"/>
                      <a:pt x="15365" y="176213"/>
                    </a:cubicBezTo>
                    <a:cubicBezTo>
                      <a:pt x="15886" y="175136"/>
                      <a:pt x="21595" y="163654"/>
                      <a:pt x="22443" y="161925"/>
                    </a:cubicBezTo>
                    <a:cubicBezTo>
                      <a:pt x="40982" y="171342"/>
                      <a:pt x="62937" y="175705"/>
                      <a:pt x="85111" y="175705"/>
                    </a:cubicBezTo>
                    <a:cubicBezTo>
                      <a:pt x="109562" y="175705"/>
                      <a:pt x="134279" y="170400"/>
                      <a:pt x="154977" y="160718"/>
                    </a:cubicBezTo>
                    <a:close/>
                    <a:moveTo>
                      <a:pt x="89020" y="0"/>
                    </a:moveTo>
                    <a:lnTo>
                      <a:pt x="1" y="179474"/>
                    </a:lnTo>
                    <a:lnTo>
                      <a:pt x="3654" y="182606"/>
                    </a:lnTo>
                    <a:cubicBezTo>
                      <a:pt x="25575" y="201265"/>
                      <a:pt x="56139" y="208767"/>
                      <a:pt x="85301" y="208767"/>
                    </a:cubicBezTo>
                    <a:cubicBezTo>
                      <a:pt x="86313" y="208637"/>
                      <a:pt x="134296" y="210529"/>
                      <a:pt x="173897" y="182965"/>
                    </a:cubicBezTo>
                    <a:lnTo>
                      <a:pt x="178268" y="179931"/>
                    </a:lnTo>
                    <a:cubicBezTo>
                      <a:pt x="174615" y="172592"/>
                      <a:pt x="93424" y="8905"/>
                      <a:pt x="89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8"/>
              <p:cNvSpPr/>
              <p:nvPr/>
            </p:nvSpPr>
            <p:spPr>
              <a:xfrm>
                <a:off x="3648100" y="2382875"/>
                <a:ext cx="307475" cy="307450"/>
              </a:xfrm>
              <a:custGeom>
                <a:rect b="b" l="l" r="r" t="t"/>
                <a:pathLst>
                  <a:path extrusionOk="0" h="12298" w="12299">
                    <a:moveTo>
                      <a:pt x="1" y="0"/>
                    </a:moveTo>
                    <a:lnTo>
                      <a:pt x="1" y="12298"/>
                    </a:lnTo>
                    <a:lnTo>
                      <a:pt x="12299" y="12298"/>
                    </a:lnTo>
                    <a:lnTo>
                      <a:pt x="12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8"/>
              <p:cNvSpPr/>
              <p:nvPr/>
            </p:nvSpPr>
            <p:spPr>
              <a:xfrm>
                <a:off x="4109675" y="2997750"/>
                <a:ext cx="307475" cy="307475"/>
              </a:xfrm>
              <a:custGeom>
                <a:rect b="b" l="l" r="r" t="t"/>
                <a:pathLst>
                  <a:path extrusionOk="0" h="12299" w="12299">
                    <a:moveTo>
                      <a:pt x="1" y="1"/>
                    </a:moveTo>
                    <a:lnTo>
                      <a:pt x="1" y="12298"/>
                    </a:lnTo>
                    <a:lnTo>
                      <a:pt x="12298" y="12298"/>
                    </a:lnTo>
                    <a:lnTo>
                      <a:pt x="12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8"/>
              <p:cNvSpPr/>
              <p:nvPr/>
            </p:nvSpPr>
            <p:spPr>
              <a:xfrm>
                <a:off x="3187350" y="2997750"/>
                <a:ext cx="307475" cy="307475"/>
              </a:xfrm>
              <a:custGeom>
                <a:rect b="b" l="l" r="r" t="t"/>
                <a:pathLst>
                  <a:path extrusionOk="0" h="12299" w="12299">
                    <a:moveTo>
                      <a:pt x="1" y="1"/>
                    </a:moveTo>
                    <a:lnTo>
                      <a:pt x="1" y="12298"/>
                    </a:lnTo>
                    <a:lnTo>
                      <a:pt x="12298" y="12298"/>
                    </a:lnTo>
                    <a:lnTo>
                      <a:pt x="12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8"/>
              <p:cNvSpPr/>
              <p:nvPr/>
            </p:nvSpPr>
            <p:spPr>
              <a:xfrm>
                <a:off x="3648100" y="3612650"/>
                <a:ext cx="307475" cy="307450"/>
              </a:xfrm>
              <a:custGeom>
                <a:rect b="b" l="l" r="r" t="t"/>
                <a:pathLst>
                  <a:path extrusionOk="0" h="12298" w="12299">
                    <a:moveTo>
                      <a:pt x="1" y="0"/>
                    </a:moveTo>
                    <a:lnTo>
                      <a:pt x="1" y="12298"/>
                    </a:lnTo>
                    <a:lnTo>
                      <a:pt x="12299" y="12298"/>
                    </a:lnTo>
                    <a:lnTo>
                      <a:pt x="12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9" name="Google Shape;409;p28"/>
          <p:cNvSpPr txBox="1"/>
          <p:nvPr/>
        </p:nvSpPr>
        <p:spPr>
          <a:xfrm>
            <a:off x="827475" y="2068675"/>
            <a:ext cx="8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Fira Sans"/>
                <a:ea typeface="Fira Sans"/>
                <a:cs typeface="Fira Sans"/>
                <a:sym typeface="Fira Sans"/>
              </a:rPr>
              <a:t>Part 1</a:t>
            </a:r>
            <a:endParaRPr b="1">
              <a:solidFill>
                <a:schemeClr val="lt1"/>
              </a:solidFill>
              <a:latin typeface="Fira Sans"/>
              <a:ea typeface="Fira Sans"/>
              <a:cs typeface="Fira Sans"/>
              <a:sym typeface="Fira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29"/>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a:t>
            </a:r>
            <a:r>
              <a:rPr lang="en"/>
              <a:t>CRM Strategy Evaluation</a:t>
            </a:r>
            <a:endParaRPr/>
          </a:p>
        </p:txBody>
      </p:sp>
      <p:grpSp>
        <p:nvGrpSpPr>
          <p:cNvPr id="415" name="Google Shape;415;p29"/>
          <p:cNvGrpSpPr/>
          <p:nvPr/>
        </p:nvGrpSpPr>
        <p:grpSpPr>
          <a:xfrm>
            <a:off x="1027625" y="1941495"/>
            <a:ext cx="2159738" cy="2159738"/>
            <a:chOff x="3273275" y="1575400"/>
            <a:chExt cx="2597400" cy="2597400"/>
          </a:xfrm>
        </p:grpSpPr>
        <p:sp>
          <p:nvSpPr>
            <p:cNvPr id="416" name="Google Shape;416;p29"/>
            <p:cNvSpPr/>
            <p:nvPr/>
          </p:nvSpPr>
          <p:spPr>
            <a:xfrm>
              <a:off x="3273275" y="1575400"/>
              <a:ext cx="2597400" cy="25974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3307350" y="1609475"/>
              <a:ext cx="2529300" cy="2529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3647975" y="1950100"/>
              <a:ext cx="1848000" cy="184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3685375" y="1987525"/>
              <a:ext cx="1773300" cy="1773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3719525" y="2021675"/>
              <a:ext cx="1704900" cy="170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1" name="Google Shape;421;p29"/>
          <p:cNvSpPr/>
          <p:nvPr/>
        </p:nvSpPr>
        <p:spPr>
          <a:xfrm>
            <a:off x="-68300" y="950100"/>
            <a:ext cx="3874500" cy="3874200"/>
          </a:xfrm>
          <a:prstGeom prst="arc">
            <a:avLst>
              <a:gd fmla="val 19504944" name="adj1"/>
              <a:gd fmla="val 1679705" name="adj2"/>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9"/>
          <p:cNvSpPr/>
          <p:nvPr/>
        </p:nvSpPr>
        <p:spPr>
          <a:xfrm>
            <a:off x="630812" y="1697500"/>
            <a:ext cx="1216500" cy="1216500"/>
          </a:xfrm>
          <a:prstGeom prst="ellipse">
            <a:avLst/>
          </a:prstGeom>
          <a:solidFill>
            <a:srgbClr val="B80D57"/>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 name="Google Shape;423;p29"/>
          <p:cNvGrpSpPr/>
          <p:nvPr/>
        </p:nvGrpSpPr>
        <p:grpSpPr>
          <a:xfrm>
            <a:off x="3111181" y="3370203"/>
            <a:ext cx="654300" cy="654300"/>
            <a:chOff x="3975406" y="2619703"/>
            <a:chExt cx="654300" cy="654300"/>
          </a:xfrm>
        </p:grpSpPr>
        <p:sp>
          <p:nvSpPr>
            <p:cNvPr id="424" name="Google Shape;424;p29"/>
            <p:cNvSpPr/>
            <p:nvPr/>
          </p:nvSpPr>
          <p:spPr>
            <a:xfrm>
              <a:off x="3975406" y="2619703"/>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5" name="Google Shape;425;p29"/>
            <p:cNvGrpSpPr/>
            <p:nvPr/>
          </p:nvGrpSpPr>
          <p:grpSpPr>
            <a:xfrm>
              <a:off x="4128302" y="2776970"/>
              <a:ext cx="348264" cy="339770"/>
              <a:chOff x="1190625" y="238125"/>
              <a:chExt cx="5349675" cy="5219200"/>
            </a:xfrm>
          </p:grpSpPr>
          <p:sp>
            <p:nvSpPr>
              <p:cNvPr id="426" name="Google Shape;426;p29"/>
              <p:cNvSpPr/>
              <p:nvPr/>
            </p:nvSpPr>
            <p:spPr>
              <a:xfrm>
                <a:off x="1190625" y="238125"/>
                <a:ext cx="5349675" cy="5219200"/>
              </a:xfrm>
              <a:custGeom>
                <a:rect b="b" l="l" r="r" t="t"/>
                <a:pathLst>
                  <a:path extrusionOk="0" h="208768" w="213987">
                    <a:moveTo>
                      <a:pt x="167574" y="12329"/>
                    </a:moveTo>
                    <a:cubicBezTo>
                      <a:pt x="176213" y="12329"/>
                      <a:pt x="184878" y="13426"/>
                      <a:pt x="193305" y="15462"/>
                    </a:cubicBezTo>
                    <a:cubicBezTo>
                      <a:pt x="198524" y="36926"/>
                      <a:pt x="197154" y="58194"/>
                      <a:pt x="189913" y="75906"/>
                    </a:cubicBezTo>
                    <a:cubicBezTo>
                      <a:pt x="173603" y="73754"/>
                      <a:pt x="160229" y="67882"/>
                      <a:pt x="150117" y="58357"/>
                    </a:cubicBezTo>
                    <a:lnTo>
                      <a:pt x="150084" y="58324"/>
                    </a:lnTo>
                    <a:cubicBezTo>
                      <a:pt x="139972" y="49060"/>
                      <a:pt x="133024" y="36339"/>
                      <a:pt x="129370" y="20453"/>
                    </a:cubicBezTo>
                    <a:cubicBezTo>
                      <a:pt x="141438" y="14851"/>
                      <a:pt x="154477" y="12329"/>
                      <a:pt x="167574" y="12329"/>
                    </a:cubicBezTo>
                    <a:close/>
                    <a:moveTo>
                      <a:pt x="83115" y="48669"/>
                    </a:moveTo>
                    <a:cubicBezTo>
                      <a:pt x="77342" y="58944"/>
                      <a:pt x="72905" y="70067"/>
                      <a:pt x="69448" y="81419"/>
                    </a:cubicBezTo>
                    <a:lnTo>
                      <a:pt x="51768" y="61227"/>
                    </a:lnTo>
                    <a:lnTo>
                      <a:pt x="83115" y="48669"/>
                    </a:lnTo>
                    <a:close/>
                    <a:moveTo>
                      <a:pt x="118247" y="26781"/>
                    </a:moveTo>
                    <a:cubicBezTo>
                      <a:pt x="122683" y="43482"/>
                      <a:pt x="130545" y="57117"/>
                      <a:pt x="141733" y="67360"/>
                    </a:cubicBezTo>
                    <a:cubicBezTo>
                      <a:pt x="152824" y="77798"/>
                      <a:pt x="167046" y="84551"/>
                      <a:pt x="184009" y="87454"/>
                    </a:cubicBezTo>
                    <a:cubicBezTo>
                      <a:pt x="181171" y="92021"/>
                      <a:pt x="177876" y="96196"/>
                      <a:pt x="174125" y="99947"/>
                    </a:cubicBezTo>
                    <a:cubicBezTo>
                      <a:pt x="154064" y="120041"/>
                      <a:pt x="116192" y="133644"/>
                      <a:pt x="71894" y="136873"/>
                    </a:cubicBezTo>
                    <a:cubicBezTo>
                      <a:pt x="75124" y="92575"/>
                      <a:pt x="88726" y="54704"/>
                      <a:pt x="108787" y="34610"/>
                    </a:cubicBezTo>
                    <a:cubicBezTo>
                      <a:pt x="111658" y="31772"/>
                      <a:pt x="114822" y="29162"/>
                      <a:pt x="118247" y="26781"/>
                    </a:cubicBezTo>
                    <a:close/>
                    <a:moveTo>
                      <a:pt x="30505" y="127495"/>
                    </a:moveTo>
                    <a:cubicBezTo>
                      <a:pt x="36736" y="127495"/>
                      <a:pt x="43036" y="129837"/>
                      <a:pt x="47919" y="134720"/>
                    </a:cubicBezTo>
                    <a:lnTo>
                      <a:pt x="56074" y="142875"/>
                    </a:lnTo>
                    <a:cubicBezTo>
                      <a:pt x="52275" y="145125"/>
                      <a:pt x="47925" y="146284"/>
                      <a:pt x="43542" y="146284"/>
                    </a:cubicBezTo>
                    <a:cubicBezTo>
                      <a:pt x="37311" y="146284"/>
                      <a:pt x="31011" y="143941"/>
                      <a:pt x="26129" y="139058"/>
                    </a:cubicBezTo>
                    <a:lnTo>
                      <a:pt x="17974" y="130904"/>
                    </a:lnTo>
                    <a:cubicBezTo>
                      <a:pt x="21772" y="128654"/>
                      <a:pt x="26122" y="127495"/>
                      <a:pt x="30505" y="127495"/>
                    </a:cubicBezTo>
                    <a:close/>
                    <a:moveTo>
                      <a:pt x="160098" y="125619"/>
                    </a:moveTo>
                    <a:lnTo>
                      <a:pt x="147507" y="156999"/>
                    </a:lnTo>
                    <a:lnTo>
                      <a:pt x="127348" y="139319"/>
                    </a:lnTo>
                    <a:cubicBezTo>
                      <a:pt x="138667" y="135862"/>
                      <a:pt x="149823" y="131425"/>
                      <a:pt x="160098" y="125619"/>
                    </a:cubicBezTo>
                    <a:close/>
                    <a:moveTo>
                      <a:pt x="65860" y="152694"/>
                    </a:moveTo>
                    <a:lnTo>
                      <a:pt x="74047" y="160849"/>
                    </a:lnTo>
                    <a:cubicBezTo>
                      <a:pt x="82137" y="168938"/>
                      <a:pt x="83409" y="181334"/>
                      <a:pt x="77831" y="190794"/>
                    </a:cubicBezTo>
                    <a:lnTo>
                      <a:pt x="69676" y="182639"/>
                    </a:lnTo>
                    <a:cubicBezTo>
                      <a:pt x="61391" y="174321"/>
                      <a:pt x="60412" y="161892"/>
                      <a:pt x="65860" y="152694"/>
                    </a:cubicBezTo>
                    <a:close/>
                    <a:moveTo>
                      <a:pt x="167601" y="0"/>
                    </a:moveTo>
                    <a:cubicBezTo>
                      <a:pt x="141146" y="0"/>
                      <a:pt x="116551" y="9460"/>
                      <a:pt x="100078" y="25900"/>
                    </a:cubicBezTo>
                    <a:cubicBezTo>
                      <a:pt x="98708" y="27270"/>
                      <a:pt x="97403" y="28705"/>
                      <a:pt x="96098" y="30206"/>
                    </a:cubicBezTo>
                    <a:lnTo>
                      <a:pt x="31021" y="56302"/>
                    </a:lnTo>
                    <a:lnTo>
                      <a:pt x="65631" y="95739"/>
                    </a:lnTo>
                    <a:cubicBezTo>
                      <a:pt x="62793" y="107939"/>
                      <a:pt x="61130" y="119584"/>
                      <a:pt x="60151" y="129566"/>
                    </a:cubicBezTo>
                    <a:lnTo>
                      <a:pt x="56628" y="126011"/>
                    </a:lnTo>
                    <a:cubicBezTo>
                      <a:pt x="49403" y="118785"/>
                      <a:pt x="39943" y="115173"/>
                      <a:pt x="30487" y="115173"/>
                    </a:cubicBezTo>
                    <a:cubicBezTo>
                      <a:pt x="21032" y="115173"/>
                      <a:pt x="11580" y="118785"/>
                      <a:pt x="4371" y="126011"/>
                    </a:cubicBezTo>
                    <a:lnTo>
                      <a:pt x="0" y="130349"/>
                    </a:lnTo>
                    <a:lnTo>
                      <a:pt x="17419" y="147801"/>
                    </a:lnTo>
                    <a:cubicBezTo>
                      <a:pt x="24538" y="154894"/>
                      <a:pt x="33914" y="158614"/>
                      <a:pt x="43501" y="158614"/>
                    </a:cubicBezTo>
                    <a:cubicBezTo>
                      <a:pt x="45950" y="158614"/>
                      <a:pt x="48412" y="158371"/>
                      <a:pt x="50854" y="157880"/>
                    </a:cubicBezTo>
                    <a:lnTo>
                      <a:pt x="50854" y="157880"/>
                    </a:lnTo>
                    <a:cubicBezTo>
                      <a:pt x="48473" y="169884"/>
                      <a:pt x="52029" y="182378"/>
                      <a:pt x="60967" y="191348"/>
                    </a:cubicBezTo>
                    <a:lnTo>
                      <a:pt x="78386" y="208767"/>
                    </a:lnTo>
                    <a:lnTo>
                      <a:pt x="82757" y="204396"/>
                    </a:lnTo>
                    <a:cubicBezTo>
                      <a:pt x="97175" y="189978"/>
                      <a:pt x="97175" y="166557"/>
                      <a:pt x="82757" y="152139"/>
                    </a:cubicBezTo>
                    <a:lnTo>
                      <a:pt x="79201" y="148583"/>
                    </a:lnTo>
                    <a:cubicBezTo>
                      <a:pt x="89183" y="147638"/>
                      <a:pt x="100795" y="145974"/>
                      <a:pt x="113028" y="143136"/>
                    </a:cubicBezTo>
                    <a:lnTo>
                      <a:pt x="152465" y="177713"/>
                    </a:lnTo>
                    <a:lnTo>
                      <a:pt x="178561" y="112669"/>
                    </a:lnTo>
                    <a:cubicBezTo>
                      <a:pt x="180062" y="111364"/>
                      <a:pt x="181464" y="110027"/>
                      <a:pt x="182834" y="108657"/>
                    </a:cubicBezTo>
                    <a:cubicBezTo>
                      <a:pt x="208376" y="83148"/>
                      <a:pt x="213986" y="43972"/>
                      <a:pt x="204298" y="8742"/>
                    </a:cubicBezTo>
                    <a:lnTo>
                      <a:pt x="203385" y="5382"/>
                    </a:lnTo>
                    <a:cubicBezTo>
                      <a:pt x="201199" y="4926"/>
                      <a:pt x="186814" y="0"/>
                      <a:pt x="167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27" name="Google Shape;427;p29"/>
              <p:cNvSpPr/>
              <p:nvPr/>
            </p:nvSpPr>
            <p:spPr>
              <a:xfrm>
                <a:off x="4941075" y="821200"/>
                <a:ext cx="435500" cy="435500"/>
              </a:xfrm>
              <a:custGeom>
                <a:rect b="b" l="l" r="r" t="t"/>
                <a:pathLst>
                  <a:path extrusionOk="0" h="17420" w="17420">
                    <a:moveTo>
                      <a:pt x="8710" y="0"/>
                    </a:moveTo>
                    <a:lnTo>
                      <a:pt x="1" y="8710"/>
                    </a:lnTo>
                    <a:lnTo>
                      <a:pt x="8710" y="17419"/>
                    </a:lnTo>
                    <a:lnTo>
                      <a:pt x="17420" y="8710"/>
                    </a:lnTo>
                    <a:lnTo>
                      <a:pt x="87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428" name="Google Shape;428;p29"/>
          <p:cNvGrpSpPr/>
          <p:nvPr/>
        </p:nvGrpSpPr>
        <p:grpSpPr>
          <a:xfrm>
            <a:off x="3111171" y="1213038"/>
            <a:ext cx="654300" cy="654300"/>
            <a:chOff x="3561071" y="1496275"/>
            <a:chExt cx="654300" cy="654300"/>
          </a:xfrm>
        </p:grpSpPr>
        <p:sp>
          <p:nvSpPr>
            <p:cNvPr id="429" name="Google Shape;429;p29"/>
            <p:cNvSpPr/>
            <p:nvPr/>
          </p:nvSpPr>
          <p:spPr>
            <a:xfrm>
              <a:off x="3561071" y="1496275"/>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9"/>
            <p:cNvSpPr/>
            <p:nvPr/>
          </p:nvSpPr>
          <p:spPr>
            <a:xfrm>
              <a:off x="3683410" y="1697509"/>
              <a:ext cx="409432" cy="251724"/>
            </a:xfrm>
            <a:custGeom>
              <a:rect b="b" l="l" r="r" t="t"/>
              <a:pathLst>
                <a:path extrusionOk="0" h="178528" w="290377">
                  <a:moveTo>
                    <a:pt x="91677" y="26067"/>
                  </a:moveTo>
                  <a:lnTo>
                    <a:pt x="91677" y="26067"/>
                  </a:lnTo>
                  <a:cubicBezTo>
                    <a:pt x="91855" y="28069"/>
                    <a:pt x="90654" y="20195"/>
                    <a:pt x="111204" y="143543"/>
                  </a:cubicBezTo>
                  <a:cubicBezTo>
                    <a:pt x="111189" y="143526"/>
                    <a:pt x="111184" y="143521"/>
                    <a:pt x="111184" y="143521"/>
                  </a:cubicBezTo>
                  <a:lnTo>
                    <a:pt x="111184" y="143521"/>
                  </a:lnTo>
                  <a:cubicBezTo>
                    <a:pt x="111183" y="143521"/>
                    <a:pt x="111205" y="143548"/>
                    <a:pt x="111205" y="143548"/>
                  </a:cubicBezTo>
                  <a:cubicBezTo>
                    <a:pt x="111202" y="143548"/>
                    <a:pt x="108456" y="140325"/>
                    <a:pt x="42213" y="63565"/>
                  </a:cubicBezTo>
                  <a:lnTo>
                    <a:pt x="42213" y="63609"/>
                  </a:lnTo>
                  <a:cubicBezTo>
                    <a:pt x="42169" y="63520"/>
                    <a:pt x="40256" y="61786"/>
                    <a:pt x="40745" y="58761"/>
                  </a:cubicBezTo>
                  <a:cubicBezTo>
                    <a:pt x="40879" y="57782"/>
                    <a:pt x="41457" y="55959"/>
                    <a:pt x="43414" y="54758"/>
                  </a:cubicBezTo>
                  <a:lnTo>
                    <a:pt x="89275" y="26868"/>
                  </a:lnTo>
                  <a:cubicBezTo>
                    <a:pt x="90031" y="26423"/>
                    <a:pt x="90832" y="26156"/>
                    <a:pt x="91677" y="26067"/>
                  </a:cubicBezTo>
                  <a:close/>
                  <a:moveTo>
                    <a:pt x="198922" y="26067"/>
                  </a:moveTo>
                  <a:cubicBezTo>
                    <a:pt x="199767" y="26156"/>
                    <a:pt x="200612" y="26423"/>
                    <a:pt x="201369" y="26868"/>
                  </a:cubicBezTo>
                  <a:lnTo>
                    <a:pt x="247229" y="54758"/>
                  </a:lnTo>
                  <a:cubicBezTo>
                    <a:pt x="250254" y="56626"/>
                    <a:pt x="250921" y="60718"/>
                    <a:pt x="248608" y="63387"/>
                  </a:cubicBezTo>
                  <a:lnTo>
                    <a:pt x="248252" y="63787"/>
                  </a:lnTo>
                  <a:lnTo>
                    <a:pt x="248163" y="63565"/>
                  </a:lnTo>
                  <a:lnTo>
                    <a:pt x="179350" y="143676"/>
                  </a:lnTo>
                  <a:lnTo>
                    <a:pt x="179350" y="143676"/>
                  </a:lnTo>
                  <a:cubicBezTo>
                    <a:pt x="198477" y="28647"/>
                    <a:pt x="198700" y="28202"/>
                    <a:pt x="198922" y="26067"/>
                  </a:cubicBezTo>
                  <a:close/>
                  <a:moveTo>
                    <a:pt x="175035" y="16726"/>
                  </a:moveTo>
                  <a:cubicBezTo>
                    <a:pt x="179217" y="16726"/>
                    <a:pt x="182508" y="20240"/>
                    <a:pt x="182286" y="24377"/>
                  </a:cubicBezTo>
                  <a:cubicBezTo>
                    <a:pt x="182197" y="25355"/>
                    <a:pt x="183265" y="18550"/>
                    <a:pt x="161513" y="148836"/>
                  </a:cubicBezTo>
                  <a:cubicBezTo>
                    <a:pt x="160935" y="152306"/>
                    <a:pt x="157999" y="154930"/>
                    <a:pt x="154396" y="154930"/>
                  </a:cubicBezTo>
                  <a:lnTo>
                    <a:pt x="136203" y="154930"/>
                  </a:lnTo>
                  <a:cubicBezTo>
                    <a:pt x="134513" y="154930"/>
                    <a:pt x="132956" y="154352"/>
                    <a:pt x="131710" y="153329"/>
                  </a:cubicBezTo>
                  <a:cubicBezTo>
                    <a:pt x="131443" y="152973"/>
                    <a:pt x="129575" y="151638"/>
                    <a:pt x="129130" y="148836"/>
                  </a:cubicBezTo>
                  <a:lnTo>
                    <a:pt x="108491" y="25177"/>
                  </a:lnTo>
                  <a:cubicBezTo>
                    <a:pt x="108135" y="23220"/>
                    <a:pt x="108713" y="21930"/>
                    <a:pt x="108802" y="21263"/>
                  </a:cubicBezTo>
                  <a:cubicBezTo>
                    <a:pt x="109870" y="18683"/>
                    <a:pt x="112405" y="16726"/>
                    <a:pt x="115563" y="16726"/>
                  </a:cubicBezTo>
                  <a:close/>
                  <a:moveTo>
                    <a:pt x="44971" y="92433"/>
                  </a:moveTo>
                  <a:lnTo>
                    <a:pt x="89230" y="143899"/>
                  </a:lnTo>
                  <a:lnTo>
                    <a:pt x="46483" y="160446"/>
                  </a:lnTo>
                  <a:cubicBezTo>
                    <a:pt x="44215" y="161335"/>
                    <a:pt x="41813" y="161780"/>
                    <a:pt x="39366" y="161780"/>
                  </a:cubicBezTo>
                  <a:cubicBezTo>
                    <a:pt x="33584" y="161780"/>
                    <a:pt x="28113" y="159289"/>
                    <a:pt x="24332" y="154886"/>
                  </a:cubicBezTo>
                  <a:cubicBezTo>
                    <a:pt x="18860" y="148569"/>
                    <a:pt x="18015" y="139406"/>
                    <a:pt x="22152" y="132155"/>
                  </a:cubicBezTo>
                  <a:lnTo>
                    <a:pt x="44971" y="92433"/>
                  </a:lnTo>
                  <a:close/>
                  <a:moveTo>
                    <a:pt x="245494" y="92567"/>
                  </a:moveTo>
                  <a:lnTo>
                    <a:pt x="268224" y="132155"/>
                  </a:lnTo>
                  <a:cubicBezTo>
                    <a:pt x="272361" y="139406"/>
                    <a:pt x="271516" y="148569"/>
                    <a:pt x="266045" y="154886"/>
                  </a:cubicBezTo>
                  <a:cubicBezTo>
                    <a:pt x="262234" y="159352"/>
                    <a:pt x="256713" y="161801"/>
                    <a:pt x="251053" y="161801"/>
                  </a:cubicBezTo>
                  <a:cubicBezTo>
                    <a:pt x="248651" y="161801"/>
                    <a:pt x="246225" y="161360"/>
                    <a:pt x="243893" y="160446"/>
                  </a:cubicBezTo>
                  <a:lnTo>
                    <a:pt x="201191" y="143943"/>
                  </a:lnTo>
                  <a:lnTo>
                    <a:pt x="245494" y="92567"/>
                  </a:lnTo>
                  <a:close/>
                  <a:moveTo>
                    <a:pt x="115563" y="1"/>
                  </a:moveTo>
                  <a:cubicBezTo>
                    <a:pt x="108091" y="1"/>
                    <a:pt x="100929" y="3470"/>
                    <a:pt x="96303" y="9698"/>
                  </a:cubicBezTo>
                  <a:cubicBezTo>
                    <a:pt x="94936" y="9446"/>
                    <a:pt x="93571" y="9324"/>
                    <a:pt x="92222" y="9324"/>
                  </a:cubicBezTo>
                  <a:cubicBezTo>
                    <a:pt x="88084" y="9324"/>
                    <a:pt x="84090" y="10476"/>
                    <a:pt x="80601" y="12589"/>
                  </a:cubicBezTo>
                  <a:lnTo>
                    <a:pt x="34740" y="40479"/>
                  </a:lnTo>
                  <a:cubicBezTo>
                    <a:pt x="22908" y="47685"/>
                    <a:pt x="20328" y="63832"/>
                    <a:pt x="29403" y="74329"/>
                  </a:cubicBezTo>
                  <a:lnTo>
                    <a:pt x="33406" y="78956"/>
                  </a:lnTo>
                  <a:lnTo>
                    <a:pt x="7695" y="123837"/>
                  </a:lnTo>
                  <a:cubicBezTo>
                    <a:pt x="0" y="137226"/>
                    <a:pt x="1602" y="154085"/>
                    <a:pt x="11654" y="165784"/>
                  </a:cubicBezTo>
                  <a:cubicBezTo>
                    <a:pt x="18766" y="174080"/>
                    <a:pt x="28961" y="178528"/>
                    <a:pt x="39357" y="178528"/>
                  </a:cubicBezTo>
                  <a:cubicBezTo>
                    <a:pt x="43787" y="178528"/>
                    <a:pt x="48253" y="177720"/>
                    <a:pt x="52533" y="176059"/>
                  </a:cubicBezTo>
                  <a:lnTo>
                    <a:pt x="100973" y="157288"/>
                  </a:lnTo>
                  <a:lnTo>
                    <a:pt x="103331" y="160001"/>
                  </a:lnTo>
                  <a:cubicBezTo>
                    <a:pt x="107549" y="164889"/>
                    <a:pt x="113758" y="167751"/>
                    <a:pt x="120317" y="167751"/>
                  </a:cubicBezTo>
                  <a:cubicBezTo>
                    <a:pt x="121160" y="167751"/>
                    <a:pt x="122008" y="167703"/>
                    <a:pt x="122858" y="167607"/>
                  </a:cubicBezTo>
                  <a:cubicBezTo>
                    <a:pt x="126684" y="170143"/>
                    <a:pt x="131310" y="171611"/>
                    <a:pt x="136203" y="171611"/>
                  </a:cubicBezTo>
                  <a:lnTo>
                    <a:pt x="154396" y="171611"/>
                  </a:lnTo>
                  <a:cubicBezTo>
                    <a:pt x="159289" y="171611"/>
                    <a:pt x="163871" y="170143"/>
                    <a:pt x="167696" y="167607"/>
                  </a:cubicBezTo>
                  <a:cubicBezTo>
                    <a:pt x="168583" y="167712"/>
                    <a:pt x="169467" y="167763"/>
                    <a:pt x="170343" y="167763"/>
                  </a:cubicBezTo>
                  <a:cubicBezTo>
                    <a:pt x="176935" y="167763"/>
                    <a:pt x="183116" y="164870"/>
                    <a:pt x="187357" y="160001"/>
                  </a:cubicBezTo>
                  <a:lnTo>
                    <a:pt x="189581" y="157376"/>
                  </a:lnTo>
                  <a:lnTo>
                    <a:pt x="237843" y="176059"/>
                  </a:lnTo>
                  <a:cubicBezTo>
                    <a:pt x="242126" y="177711"/>
                    <a:pt x="246582" y="178511"/>
                    <a:pt x="250995" y="178511"/>
                  </a:cubicBezTo>
                  <a:cubicBezTo>
                    <a:pt x="261431" y="178511"/>
                    <a:pt x="271625" y="174037"/>
                    <a:pt x="278722" y="165784"/>
                  </a:cubicBezTo>
                  <a:cubicBezTo>
                    <a:pt x="288775" y="154085"/>
                    <a:pt x="290376" y="137226"/>
                    <a:pt x="282681" y="123837"/>
                  </a:cubicBezTo>
                  <a:lnTo>
                    <a:pt x="257060" y="79178"/>
                  </a:lnTo>
                  <a:lnTo>
                    <a:pt x="261241" y="74329"/>
                  </a:lnTo>
                  <a:cubicBezTo>
                    <a:pt x="270315" y="63832"/>
                    <a:pt x="267780" y="47685"/>
                    <a:pt x="255947" y="40479"/>
                  </a:cubicBezTo>
                  <a:lnTo>
                    <a:pt x="210087" y="12589"/>
                  </a:lnTo>
                  <a:cubicBezTo>
                    <a:pt x="206593" y="10493"/>
                    <a:pt x="202602" y="9343"/>
                    <a:pt x="198486" y="9343"/>
                  </a:cubicBezTo>
                  <a:cubicBezTo>
                    <a:pt x="197099" y="9343"/>
                    <a:pt x="195697" y="9473"/>
                    <a:pt x="194296" y="9742"/>
                  </a:cubicBezTo>
                  <a:cubicBezTo>
                    <a:pt x="189581" y="3381"/>
                    <a:pt x="182375" y="1"/>
                    <a:pt x="175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31" name="Google Shape;431;p29"/>
          <p:cNvSpPr txBox="1"/>
          <p:nvPr/>
        </p:nvSpPr>
        <p:spPr>
          <a:xfrm>
            <a:off x="3973750" y="1524450"/>
            <a:ext cx="4596300" cy="1754700"/>
          </a:xfrm>
          <a:prstGeom prst="rect">
            <a:avLst/>
          </a:prstGeom>
          <a:noFill/>
          <a:ln>
            <a:noFill/>
          </a:ln>
        </p:spPr>
        <p:txBody>
          <a:bodyPr anchorCtr="0" anchor="ctr" bIns="91425" lIns="91425" spcFirstLastPara="1" rIns="91425" wrap="square" tIns="91425">
            <a:spAutoFit/>
          </a:bodyPr>
          <a:lstStyle/>
          <a:p>
            <a:pPr indent="-304800" lvl="0" marL="4572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A</a:t>
            </a:r>
            <a:r>
              <a:rPr lang="en" sz="1200">
                <a:solidFill>
                  <a:srgbClr val="202124"/>
                </a:solidFill>
                <a:latin typeface="Fira Sans Extra Condensed"/>
                <a:ea typeface="Fira Sans Extra Condensed"/>
                <a:cs typeface="Fira Sans Extra Condensed"/>
                <a:sym typeface="Fira Sans Extra Condensed"/>
              </a:rPr>
              <a:t>cquisition: too </a:t>
            </a:r>
            <a:r>
              <a:rPr b="1" lang="en" sz="1200">
                <a:solidFill>
                  <a:srgbClr val="202124"/>
                </a:solidFill>
                <a:latin typeface="Fira Sans Extra Condensed"/>
                <a:ea typeface="Fira Sans Extra Condensed"/>
                <a:cs typeface="Fira Sans Extra Condensed"/>
                <a:sym typeface="Fira Sans Extra Condensed"/>
              </a:rPr>
              <a:t>dependent on coupons</a:t>
            </a:r>
            <a:r>
              <a:rPr lang="en" sz="1200">
                <a:solidFill>
                  <a:srgbClr val="202124"/>
                </a:solidFill>
                <a:latin typeface="Fira Sans Extra Condensed"/>
                <a:ea typeface="Fira Sans Extra Condensed"/>
                <a:cs typeface="Fira Sans Extra Condensed"/>
                <a:sym typeface="Fira Sans Extra Condensed"/>
              </a:rPr>
              <a:t>;</a:t>
            </a:r>
            <a:r>
              <a:rPr b="1" lang="en" sz="1200">
                <a:solidFill>
                  <a:srgbClr val="202124"/>
                </a:solidFill>
                <a:latin typeface="Fira Sans Extra Condensed"/>
                <a:ea typeface="Fira Sans Extra Condensed"/>
                <a:cs typeface="Fira Sans Extra Condensed"/>
                <a:sym typeface="Fira Sans Extra Condensed"/>
              </a:rPr>
              <a:t> </a:t>
            </a:r>
            <a:r>
              <a:rPr lang="en" sz="1200">
                <a:solidFill>
                  <a:srgbClr val="202124"/>
                </a:solidFill>
                <a:latin typeface="Fira Sans Extra Condensed"/>
                <a:ea typeface="Fira Sans Extra Condensed"/>
                <a:cs typeface="Fira Sans Extra Condensed"/>
                <a:sym typeface="Fira Sans Extra Condensed"/>
              </a:rPr>
              <a:t>need to find other methods  to acquire </a:t>
            </a:r>
            <a:r>
              <a:rPr lang="en" sz="1200">
                <a:solidFill>
                  <a:srgbClr val="202124"/>
                </a:solidFill>
                <a:latin typeface="Fira Sans Extra Condensed"/>
                <a:ea typeface="Fira Sans Extra Condensed"/>
                <a:cs typeface="Fira Sans Extra Condensed"/>
                <a:sym typeface="Fira Sans Extra Condensed"/>
              </a:rPr>
              <a:t>more </a:t>
            </a:r>
            <a:r>
              <a:rPr lang="en" sz="1200">
                <a:solidFill>
                  <a:srgbClr val="202124"/>
                </a:solidFill>
                <a:latin typeface="Fira Sans Extra Condensed"/>
                <a:ea typeface="Fira Sans Extra Condensed"/>
                <a:cs typeface="Fira Sans Extra Condensed"/>
                <a:sym typeface="Fira Sans Extra Condensed"/>
              </a:rPr>
              <a:t>users of other </a:t>
            </a:r>
            <a:r>
              <a:rPr lang="en" sz="1200">
                <a:solidFill>
                  <a:srgbClr val="202124"/>
                </a:solidFill>
                <a:latin typeface="Fira Sans Extra Condensed"/>
                <a:ea typeface="Fira Sans Extra Condensed"/>
                <a:cs typeface="Fira Sans Extra Condensed"/>
                <a:sym typeface="Fira Sans Extra Condensed"/>
              </a:rPr>
              <a:t>ethnicities</a:t>
            </a:r>
            <a:endParaRPr sz="1200">
              <a:solidFill>
                <a:srgbClr val="202124"/>
              </a:solidFill>
              <a:latin typeface="Fira Sans Extra Condensed"/>
              <a:ea typeface="Fira Sans Extra Condensed"/>
              <a:cs typeface="Fira Sans Extra Condensed"/>
              <a:sym typeface="Fira Sans Extra Condensed"/>
            </a:endParaRPr>
          </a:p>
          <a:p>
            <a:pPr indent="-304800" lvl="0" marL="4572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Retention: </a:t>
            </a:r>
            <a:r>
              <a:rPr b="1" lang="en" sz="1200">
                <a:solidFill>
                  <a:srgbClr val="202124"/>
                </a:solidFill>
                <a:latin typeface="Fira Sans Extra Condensed"/>
                <a:ea typeface="Fira Sans Extra Condensed"/>
                <a:cs typeface="Fira Sans Extra Condensed"/>
                <a:sym typeface="Fira Sans Extra Condensed"/>
              </a:rPr>
              <a:t>continuous large </a:t>
            </a:r>
            <a:r>
              <a:rPr b="1" lang="en" sz="1200">
                <a:solidFill>
                  <a:srgbClr val="202124"/>
                </a:solidFill>
                <a:latin typeface="Fira Sans Extra Condensed"/>
                <a:ea typeface="Fira Sans Extra Condensed"/>
                <a:cs typeface="Fira Sans Extra Condensed"/>
                <a:sym typeface="Fira Sans Extra Condensed"/>
              </a:rPr>
              <a:t>marketing</a:t>
            </a:r>
            <a:r>
              <a:rPr b="1" lang="en" sz="1200">
                <a:solidFill>
                  <a:srgbClr val="202124"/>
                </a:solidFill>
                <a:latin typeface="Fira Sans Extra Condensed"/>
                <a:ea typeface="Fira Sans Extra Condensed"/>
                <a:cs typeface="Fira Sans Extra Condensed"/>
                <a:sym typeface="Fira Sans Extra Condensed"/>
              </a:rPr>
              <a:t> </a:t>
            </a:r>
            <a:r>
              <a:rPr b="1" lang="en" sz="1200">
                <a:solidFill>
                  <a:srgbClr val="202124"/>
                </a:solidFill>
                <a:latin typeface="Fira Sans Extra Condensed"/>
                <a:ea typeface="Fira Sans Extra Condensed"/>
                <a:cs typeface="Fira Sans Extra Condensed"/>
                <a:sym typeface="Fira Sans Extra Condensed"/>
              </a:rPr>
              <a:t>expenditure</a:t>
            </a:r>
            <a:r>
              <a:rPr b="1" lang="en" sz="1200">
                <a:solidFill>
                  <a:srgbClr val="202124"/>
                </a:solidFill>
                <a:latin typeface="Fira Sans Extra Condensed"/>
                <a:ea typeface="Fira Sans Extra Condensed"/>
                <a:cs typeface="Fira Sans Extra Condensed"/>
                <a:sym typeface="Fira Sans Extra Condensed"/>
              </a:rPr>
              <a:t> </a:t>
            </a:r>
            <a:r>
              <a:rPr lang="en" sz="1200">
                <a:solidFill>
                  <a:srgbClr val="202124"/>
                </a:solidFill>
                <a:latin typeface="Fira Sans Extra Condensed"/>
                <a:ea typeface="Fira Sans Extra Condensed"/>
                <a:cs typeface="Fira Sans Extra Condensed"/>
                <a:sym typeface="Fira Sans Extra Condensed"/>
              </a:rPr>
              <a:t>on promotional notifications, weekly discounts, social media advertisement, etc.</a:t>
            </a:r>
            <a:endParaRPr sz="1200">
              <a:solidFill>
                <a:srgbClr val="202124"/>
              </a:solidFill>
              <a:latin typeface="Fira Sans Extra Condensed"/>
              <a:ea typeface="Fira Sans Extra Condensed"/>
              <a:cs typeface="Fira Sans Extra Condensed"/>
              <a:sym typeface="Fira Sans Extra Condensed"/>
            </a:endParaRPr>
          </a:p>
          <a:p>
            <a:pPr indent="-304800" lvl="0" marL="457200" rtl="0" algn="just">
              <a:lnSpc>
                <a:spcPct val="150000"/>
              </a:lnSpc>
              <a:spcBef>
                <a:spcPts val="0"/>
              </a:spcBef>
              <a:spcAft>
                <a:spcPts val="0"/>
              </a:spcAft>
              <a:buClr>
                <a:srgbClr val="202124"/>
              </a:buClr>
              <a:buSzPts val="1200"/>
              <a:buFont typeface="Fira Sans Extra Condensed"/>
              <a:buChar char="●"/>
            </a:pPr>
            <a:r>
              <a:rPr lang="en" sz="1200">
                <a:solidFill>
                  <a:srgbClr val="202124"/>
                </a:solidFill>
                <a:latin typeface="Fira Sans Extra Condensed"/>
                <a:ea typeface="Fira Sans Extra Condensed"/>
                <a:cs typeface="Fira Sans Extra Condensed"/>
                <a:sym typeface="Fira Sans Extra Condensed"/>
              </a:rPr>
              <a:t>Reactivation:</a:t>
            </a:r>
            <a:r>
              <a:rPr b="1" lang="en" sz="1200">
                <a:solidFill>
                  <a:srgbClr val="202124"/>
                </a:solidFill>
                <a:latin typeface="Fira Sans Extra Condensed"/>
                <a:ea typeface="Fira Sans Extra Condensed"/>
                <a:cs typeface="Fira Sans Extra Condensed"/>
                <a:sym typeface="Fira Sans Extra Condensed"/>
              </a:rPr>
              <a:t> </a:t>
            </a:r>
            <a:r>
              <a:rPr lang="en" sz="1200">
                <a:solidFill>
                  <a:srgbClr val="202124"/>
                </a:solidFill>
                <a:latin typeface="Fira Sans Extra Condensed"/>
                <a:ea typeface="Fira Sans Extra Condensed"/>
                <a:cs typeface="Fira Sans Extra Condensed"/>
                <a:sym typeface="Fira Sans Extra Condensed"/>
              </a:rPr>
              <a:t>customers feel </a:t>
            </a:r>
            <a:r>
              <a:rPr lang="en" sz="1200">
                <a:solidFill>
                  <a:srgbClr val="202124"/>
                </a:solidFill>
                <a:latin typeface="Fira Sans Extra Condensed"/>
                <a:ea typeface="Fira Sans Extra Condensed"/>
                <a:cs typeface="Fira Sans Extra Condensed"/>
                <a:sym typeface="Fira Sans Extra Condensed"/>
              </a:rPr>
              <a:t>indifferent</a:t>
            </a:r>
            <a:r>
              <a:rPr lang="en" sz="1200">
                <a:solidFill>
                  <a:srgbClr val="202124"/>
                </a:solidFill>
                <a:latin typeface="Fira Sans Extra Condensed"/>
                <a:ea typeface="Fira Sans Extra Condensed"/>
                <a:cs typeface="Fira Sans Extra Condensed"/>
                <a:sym typeface="Fira Sans Extra Condensed"/>
              </a:rPr>
              <a:t> about small discounts, </a:t>
            </a:r>
            <a:r>
              <a:rPr b="1" lang="en" sz="1200">
                <a:solidFill>
                  <a:srgbClr val="202124"/>
                </a:solidFill>
                <a:latin typeface="Fira Sans Extra Condensed"/>
                <a:ea typeface="Fira Sans Extra Condensed"/>
                <a:cs typeface="Fira Sans Extra Condensed"/>
                <a:sym typeface="Fira Sans Extra Condensed"/>
              </a:rPr>
              <a:t>costly and inefficient </a:t>
            </a:r>
            <a:endParaRPr b="1" sz="1200">
              <a:solidFill>
                <a:srgbClr val="202124"/>
              </a:solidFill>
              <a:latin typeface="Fira Sans Extra Condensed"/>
              <a:ea typeface="Fira Sans Extra Condensed"/>
              <a:cs typeface="Fira Sans Extra Condensed"/>
              <a:sym typeface="Fira Sans Extra Condensed"/>
            </a:endParaRPr>
          </a:p>
        </p:txBody>
      </p:sp>
      <p:pic>
        <p:nvPicPr>
          <p:cNvPr id="432" name="Google Shape;432;p29"/>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433" name="Google Shape;433;p29"/>
          <p:cNvSpPr txBox="1"/>
          <p:nvPr/>
        </p:nvSpPr>
        <p:spPr>
          <a:xfrm>
            <a:off x="3882400" y="3294000"/>
            <a:ext cx="47790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Data Capture &amp; Technology Integration &amp; Alignment </a:t>
            </a:r>
            <a:r>
              <a:rPr lang="en" sz="1200">
                <a:solidFill>
                  <a:srgbClr val="202124"/>
                </a:solidFill>
                <a:latin typeface="Times New Roman"/>
                <a:ea typeface="Times New Roman"/>
                <a:cs typeface="Times New Roman"/>
                <a:sym typeface="Times New Roman"/>
              </a:rPr>
              <a:t>  </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434" name="Google Shape;434;p29"/>
          <p:cNvSpPr txBox="1"/>
          <p:nvPr/>
        </p:nvSpPr>
        <p:spPr>
          <a:xfrm>
            <a:off x="3882400" y="1164100"/>
            <a:ext cx="3757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CRM Strategy Implementation</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435" name="Google Shape;435;p29"/>
          <p:cNvSpPr txBox="1"/>
          <p:nvPr/>
        </p:nvSpPr>
        <p:spPr>
          <a:xfrm>
            <a:off x="827475" y="2068675"/>
            <a:ext cx="89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latin typeface="Fira Sans"/>
                <a:ea typeface="Fira Sans"/>
                <a:cs typeface="Fira Sans"/>
                <a:sym typeface="Fira Sans"/>
              </a:rPr>
              <a:t>Part 2</a:t>
            </a:r>
            <a:endParaRPr b="1">
              <a:solidFill>
                <a:schemeClr val="lt1"/>
              </a:solidFill>
              <a:latin typeface="Fira Sans"/>
              <a:ea typeface="Fira Sans"/>
              <a:cs typeface="Fira Sans"/>
              <a:sym typeface="Fira Sans"/>
            </a:endParaRPr>
          </a:p>
        </p:txBody>
      </p:sp>
      <p:sp>
        <p:nvSpPr>
          <p:cNvPr id="436" name="Google Shape;436;p29"/>
          <p:cNvSpPr txBox="1"/>
          <p:nvPr/>
        </p:nvSpPr>
        <p:spPr>
          <a:xfrm>
            <a:off x="3882400" y="3762300"/>
            <a:ext cx="4839900" cy="984000"/>
          </a:xfrm>
          <a:prstGeom prst="rect">
            <a:avLst/>
          </a:prstGeom>
          <a:noFill/>
          <a:ln>
            <a:noFill/>
          </a:ln>
        </p:spPr>
        <p:txBody>
          <a:bodyPr anchorCtr="0" anchor="ctr" bIns="91425" lIns="91425" spcFirstLastPara="1" rIns="91425" wrap="square" tIns="91425">
            <a:noAutofit/>
          </a:bodyPr>
          <a:lstStyle/>
          <a:p>
            <a:pPr indent="-304800" lvl="0" marL="457200" rtl="0" algn="just">
              <a:lnSpc>
                <a:spcPct val="150000"/>
              </a:lnSpc>
              <a:spcBef>
                <a:spcPts val="0"/>
              </a:spcBef>
              <a:spcAft>
                <a:spcPts val="0"/>
              </a:spcAft>
              <a:buClr>
                <a:srgbClr val="202124"/>
              </a:buClr>
              <a:buSzPts val="1200"/>
              <a:buFont typeface="Fira Sans Extra Condensed"/>
              <a:buChar char="●"/>
            </a:pPr>
            <a:r>
              <a:rPr b="1" lang="en" sz="1200">
                <a:solidFill>
                  <a:srgbClr val="202124"/>
                </a:solidFill>
                <a:latin typeface="Fira Sans Extra Condensed"/>
                <a:ea typeface="Fira Sans Extra Condensed"/>
                <a:cs typeface="Fira Sans Extra Condensed"/>
                <a:sym typeface="Fira Sans Extra Condensed"/>
              </a:rPr>
              <a:t>Well-established company-owned Dashboard</a:t>
            </a:r>
            <a:r>
              <a:rPr lang="en" sz="1200">
                <a:solidFill>
                  <a:srgbClr val="202124"/>
                </a:solidFill>
                <a:latin typeface="Fira Sans Extra Condensed"/>
                <a:ea typeface="Fira Sans Extra Condensed"/>
                <a:cs typeface="Fira Sans Extra Condensed"/>
                <a:sym typeface="Fira Sans Extra Condensed"/>
              </a:rPr>
              <a:t> that can capture, store, and analyze customer information daily</a:t>
            </a:r>
            <a:endParaRPr sz="1200">
              <a:solidFill>
                <a:srgbClr val="202124"/>
              </a:solidFill>
              <a:latin typeface="Fira Sans Extra Condensed"/>
              <a:ea typeface="Fira Sans Extra Condensed"/>
              <a:cs typeface="Fira Sans Extra Condensed"/>
              <a:sym typeface="Fira Sans Extra Condensed"/>
            </a:endParaRPr>
          </a:p>
          <a:p>
            <a:pPr indent="-304800" lvl="0" marL="457200" rtl="0" algn="l">
              <a:lnSpc>
                <a:spcPct val="150000"/>
              </a:lnSpc>
              <a:spcBef>
                <a:spcPts val="0"/>
              </a:spcBef>
              <a:spcAft>
                <a:spcPts val="0"/>
              </a:spcAft>
              <a:buClr>
                <a:srgbClr val="202124"/>
              </a:buClr>
              <a:buSzPts val="1200"/>
              <a:buFont typeface="Fira Sans Extra Condensed"/>
              <a:buChar char="●"/>
            </a:pPr>
            <a:r>
              <a:rPr b="1" lang="en" sz="1200">
                <a:solidFill>
                  <a:srgbClr val="202124"/>
                </a:solidFill>
                <a:latin typeface="Fira Sans Extra Condensed"/>
                <a:ea typeface="Fira Sans Extra Condensed"/>
                <a:cs typeface="Fira Sans Extra Condensed"/>
                <a:sym typeface="Fira Sans Extra Condensed"/>
              </a:rPr>
              <a:t>Have to switch to other </a:t>
            </a:r>
            <a:r>
              <a:rPr b="1" lang="en" sz="1200">
                <a:solidFill>
                  <a:srgbClr val="202124"/>
                </a:solidFill>
                <a:latin typeface="Fira Sans Extra Condensed"/>
                <a:ea typeface="Fira Sans Extra Condensed"/>
                <a:cs typeface="Fira Sans Extra Condensed"/>
                <a:sym typeface="Fira Sans Extra Condensed"/>
              </a:rPr>
              <a:t>platforms</a:t>
            </a:r>
            <a:r>
              <a:rPr b="1" lang="en" sz="1200">
                <a:solidFill>
                  <a:srgbClr val="202124"/>
                </a:solidFill>
                <a:latin typeface="Fira Sans Extra Condensed"/>
                <a:ea typeface="Fira Sans Extra Condensed"/>
                <a:cs typeface="Fira Sans Extra Condensed"/>
                <a:sym typeface="Fira Sans Extra Condensed"/>
              </a:rPr>
              <a:t> like Tableau &amp; Kibana for c</a:t>
            </a:r>
            <a:r>
              <a:rPr b="1" lang="en" sz="1200">
                <a:solidFill>
                  <a:srgbClr val="202124"/>
                </a:solidFill>
                <a:latin typeface="Fira Sans Extra Condensed"/>
                <a:ea typeface="Fira Sans Extra Condensed"/>
                <a:cs typeface="Fira Sans Extra Condensed"/>
                <a:sym typeface="Fira Sans Extra Condensed"/>
              </a:rPr>
              <a:t>omplex analysis </a:t>
            </a:r>
            <a:endParaRPr sz="1200">
              <a:solidFill>
                <a:schemeClr val="dk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30"/>
          <p:cNvPicPr preferRelativeResize="0"/>
          <p:nvPr/>
        </p:nvPicPr>
        <p:blipFill>
          <a:blip r:embed="rId3">
            <a:alphaModFix/>
          </a:blip>
          <a:stretch>
            <a:fillRect/>
          </a:stretch>
        </p:blipFill>
        <p:spPr>
          <a:xfrm>
            <a:off x="3894900" y="1154675"/>
            <a:ext cx="4963150" cy="3673926"/>
          </a:xfrm>
          <a:prstGeom prst="rect">
            <a:avLst/>
          </a:prstGeom>
          <a:noFill/>
          <a:ln>
            <a:noFill/>
          </a:ln>
        </p:spPr>
      </p:pic>
      <p:sp>
        <p:nvSpPr>
          <p:cNvPr id="442" name="Google Shape;442;p30"/>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CRM Vendor Evaluation </a:t>
            </a:r>
            <a:endParaRPr/>
          </a:p>
        </p:txBody>
      </p:sp>
      <p:sp>
        <p:nvSpPr>
          <p:cNvPr id="443" name="Google Shape;443;p30"/>
          <p:cNvSpPr txBox="1"/>
          <p:nvPr>
            <p:ph idx="1" type="body"/>
          </p:nvPr>
        </p:nvSpPr>
        <p:spPr>
          <a:xfrm>
            <a:off x="537350" y="1396825"/>
            <a:ext cx="3353100" cy="261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rPr>
              <a:t>Evaluation </a:t>
            </a:r>
            <a:endParaRPr b="1">
              <a:solidFill>
                <a:schemeClr val="dk1"/>
              </a:solidFill>
            </a:endParaRPr>
          </a:p>
          <a:p>
            <a:pPr indent="-304800" lvl="0" marL="457200" rtl="0" algn="l">
              <a:spcBef>
                <a:spcPts val="1600"/>
              </a:spcBef>
              <a:spcAft>
                <a:spcPts val="0"/>
              </a:spcAft>
              <a:buClr>
                <a:schemeClr val="dk1"/>
              </a:buClr>
              <a:buSzPts val="1200"/>
              <a:buChar char="●"/>
            </a:pPr>
            <a:r>
              <a:rPr b="1" lang="en">
                <a:solidFill>
                  <a:schemeClr val="dk1"/>
                </a:solidFill>
              </a:rPr>
              <a:t>Poor implementation</a:t>
            </a:r>
            <a:r>
              <a:rPr lang="en">
                <a:solidFill>
                  <a:schemeClr val="dk1"/>
                </a:solidFill>
              </a:rPr>
              <a:t> of CRM strategy through the existing vendor</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Rely on outside platforms to conduct complex analysis and process large data; </a:t>
            </a:r>
            <a:r>
              <a:rPr b="1" lang="en">
                <a:solidFill>
                  <a:schemeClr val="dk1"/>
                </a:solidFill>
              </a:rPr>
              <a:t>oversimple reporting</a:t>
            </a:r>
            <a:r>
              <a:rPr lang="en">
                <a:solidFill>
                  <a:schemeClr val="dk1"/>
                </a:solidFill>
              </a:rPr>
              <a:t> </a:t>
            </a:r>
            <a:endParaRPr>
              <a:solidFill>
                <a:schemeClr val="dk1"/>
              </a:solidFill>
            </a:endParaRPr>
          </a:p>
          <a:p>
            <a:pPr indent="-304800" lvl="0" marL="457200" rtl="0" algn="l">
              <a:spcBef>
                <a:spcPts val="0"/>
              </a:spcBef>
              <a:spcAft>
                <a:spcPts val="0"/>
              </a:spcAft>
              <a:buClr>
                <a:schemeClr val="dk1"/>
              </a:buClr>
              <a:buSzPts val="1200"/>
              <a:buChar char="●"/>
            </a:pPr>
            <a:r>
              <a:rPr b="1" lang="en">
                <a:solidFill>
                  <a:schemeClr val="dk1"/>
                </a:solidFill>
              </a:rPr>
              <a:t>Lots of repetitive work</a:t>
            </a:r>
            <a:r>
              <a:rPr lang="en">
                <a:solidFill>
                  <a:schemeClr val="dk1"/>
                </a:solidFill>
              </a:rPr>
              <a:t>, require higher automation to improve efficiency</a:t>
            </a:r>
            <a:endParaRPr>
              <a:solidFill>
                <a:schemeClr val="dk1"/>
              </a:solidFill>
            </a:endParaRPr>
          </a:p>
          <a:p>
            <a:pPr indent="-304800" lvl="0" marL="457200" rtl="0" algn="l">
              <a:spcBef>
                <a:spcPts val="0"/>
              </a:spcBef>
              <a:spcAft>
                <a:spcPts val="0"/>
              </a:spcAft>
              <a:buClr>
                <a:schemeClr val="dk1"/>
              </a:buClr>
              <a:buSzPts val="1200"/>
              <a:buChar char="●"/>
            </a:pPr>
            <a:r>
              <a:rPr lang="en">
                <a:solidFill>
                  <a:schemeClr val="dk1"/>
                </a:solidFill>
              </a:rPr>
              <a:t>Limited functions &amp; insufficient analysis capability</a:t>
            </a:r>
            <a:r>
              <a:rPr b="1" lang="en">
                <a:solidFill>
                  <a:schemeClr val="dk1"/>
                </a:solidFill>
              </a:rPr>
              <a:t> cannot support</a:t>
            </a:r>
            <a:r>
              <a:rPr lang="en">
                <a:solidFill>
                  <a:schemeClr val="dk1"/>
                </a:solidFill>
              </a:rPr>
              <a:t> </a:t>
            </a:r>
            <a:r>
              <a:rPr b="1" lang="en">
                <a:solidFill>
                  <a:schemeClr val="dk1"/>
                </a:solidFill>
              </a:rPr>
              <a:t>future growth</a:t>
            </a:r>
            <a:endParaRPr>
              <a:solidFill>
                <a:schemeClr val="dk1"/>
              </a:solidFill>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grpSp>
        <p:nvGrpSpPr>
          <p:cNvPr id="444" name="Google Shape;444;p30"/>
          <p:cNvGrpSpPr/>
          <p:nvPr/>
        </p:nvGrpSpPr>
        <p:grpSpPr>
          <a:xfrm>
            <a:off x="1937239" y="1732340"/>
            <a:ext cx="5269507" cy="2414287"/>
            <a:chOff x="682325" y="3372225"/>
            <a:chExt cx="2762375" cy="1230900"/>
          </a:xfrm>
        </p:grpSpPr>
        <p:sp>
          <p:nvSpPr>
            <p:cNvPr id="445" name="Google Shape;445;p30"/>
            <p:cNvSpPr/>
            <p:nvPr/>
          </p:nvSpPr>
          <p:spPr>
            <a:xfrm>
              <a:off x="682325" y="3372225"/>
              <a:ext cx="1232100" cy="1230900"/>
            </a:xfrm>
            <a:prstGeom prst="ellipse">
              <a:avLst/>
            </a:prstGeom>
            <a:solidFill>
              <a:srgbClr val="FFFFFF"/>
            </a:solidFill>
            <a:ln cap="flat" cmpd="sng" w="28575">
              <a:solidFill>
                <a:srgbClr val="FFC95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Fira Sans"/>
                  <a:ea typeface="Fira Sans"/>
                  <a:cs typeface="Fira Sans"/>
                  <a:sym typeface="Fira Sans"/>
                </a:rPr>
                <a:t>Own Business</a:t>
              </a:r>
              <a:endParaRPr b="1" sz="1600">
                <a:latin typeface="Fira Sans"/>
                <a:ea typeface="Fira Sans"/>
                <a:cs typeface="Fira Sans"/>
                <a:sym typeface="Fira Sans"/>
              </a:endParaRPr>
            </a:p>
            <a:p>
              <a:pPr indent="0" lvl="0" marL="0" rtl="0" algn="ctr">
                <a:spcBef>
                  <a:spcPts val="0"/>
                </a:spcBef>
                <a:spcAft>
                  <a:spcPts val="0"/>
                </a:spcAft>
                <a:buNone/>
              </a:pPr>
              <a:r>
                <a:rPr b="1" lang="en" sz="1600">
                  <a:latin typeface="Fira Sans"/>
                  <a:ea typeface="Fira Sans"/>
                  <a:cs typeface="Fira Sans"/>
                  <a:sym typeface="Fira Sans"/>
                </a:rPr>
                <a:t>dashboard:</a:t>
              </a:r>
              <a:endParaRPr b="1" sz="1600">
                <a:latin typeface="Fira Sans"/>
                <a:ea typeface="Fira Sans"/>
                <a:cs typeface="Fira Sans"/>
                <a:sym typeface="Fira Sans"/>
              </a:endParaRPr>
            </a:p>
            <a:p>
              <a:pPr indent="0" lvl="0" marL="0" rtl="0" algn="ctr">
                <a:spcBef>
                  <a:spcPts val="0"/>
                </a:spcBef>
                <a:spcAft>
                  <a:spcPts val="0"/>
                </a:spcAft>
                <a:buNone/>
              </a:pPr>
              <a:r>
                <a:t/>
              </a:r>
              <a:endParaRPr b="1" sz="1600">
                <a:latin typeface="Fira Sans"/>
                <a:ea typeface="Fira Sans"/>
                <a:cs typeface="Fira Sans"/>
                <a:sym typeface="Fira Sans"/>
              </a:endParaRPr>
            </a:p>
            <a:p>
              <a:pPr indent="0" lvl="0" marL="0" rtl="0" algn="ctr">
                <a:spcBef>
                  <a:spcPts val="0"/>
                </a:spcBef>
                <a:spcAft>
                  <a:spcPts val="0"/>
                </a:spcAft>
                <a:buNone/>
              </a:pPr>
              <a:r>
                <a:rPr b="1" lang="en" sz="1600">
                  <a:latin typeface="Fira Sans"/>
                  <a:ea typeface="Fira Sans"/>
                  <a:cs typeface="Fira Sans"/>
                  <a:sym typeface="Fira Sans"/>
                </a:rPr>
                <a:t>Weee! Dashboard</a:t>
              </a:r>
              <a:endParaRPr b="1" sz="1600">
                <a:latin typeface="Fira Sans"/>
                <a:ea typeface="Fira Sans"/>
                <a:cs typeface="Fira Sans"/>
                <a:sym typeface="Fira Sans"/>
              </a:endParaRPr>
            </a:p>
          </p:txBody>
        </p:sp>
        <p:sp>
          <p:nvSpPr>
            <p:cNvPr id="446" name="Google Shape;446;p30"/>
            <p:cNvSpPr/>
            <p:nvPr/>
          </p:nvSpPr>
          <p:spPr>
            <a:xfrm>
              <a:off x="2212600" y="3372225"/>
              <a:ext cx="1232100" cy="1230900"/>
            </a:xfrm>
            <a:prstGeom prst="ellipse">
              <a:avLst/>
            </a:prstGeom>
            <a:solidFill>
              <a:srgbClr val="FFFFFF"/>
            </a:solidFill>
            <a:ln cap="flat" cmpd="sng" w="2857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latin typeface="Fira Sans"/>
                  <a:ea typeface="Fira Sans"/>
                  <a:cs typeface="Fira Sans"/>
                  <a:sym typeface="Fira Sans"/>
                </a:rPr>
                <a:t>Data Analysis Tools:</a:t>
              </a:r>
              <a:endParaRPr b="1" sz="1600">
                <a:latin typeface="Fira Sans"/>
                <a:ea typeface="Fira Sans"/>
                <a:cs typeface="Fira Sans"/>
                <a:sym typeface="Fira Sans"/>
              </a:endParaRPr>
            </a:p>
            <a:p>
              <a:pPr indent="0" lvl="0" marL="0" rtl="0" algn="ctr">
                <a:spcBef>
                  <a:spcPts val="0"/>
                </a:spcBef>
                <a:spcAft>
                  <a:spcPts val="0"/>
                </a:spcAft>
                <a:buNone/>
              </a:pPr>
              <a:r>
                <a:t/>
              </a:r>
              <a:endParaRPr b="1" sz="1600">
                <a:latin typeface="Fira Sans"/>
                <a:ea typeface="Fira Sans"/>
                <a:cs typeface="Fira Sans"/>
                <a:sym typeface="Fira Sans"/>
              </a:endParaRPr>
            </a:p>
            <a:p>
              <a:pPr indent="0" lvl="0" marL="0" rtl="0" algn="ctr">
                <a:spcBef>
                  <a:spcPts val="0"/>
                </a:spcBef>
                <a:spcAft>
                  <a:spcPts val="0"/>
                </a:spcAft>
                <a:buNone/>
              </a:pPr>
              <a:r>
                <a:rPr b="1" lang="en" sz="1600">
                  <a:latin typeface="Fira Sans"/>
                  <a:ea typeface="Fira Sans"/>
                  <a:cs typeface="Fira Sans"/>
                  <a:sym typeface="Fira Sans"/>
                </a:rPr>
                <a:t>Kibana, Tableau</a:t>
              </a:r>
              <a:endParaRPr b="1" sz="1600">
                <a:latin typeface="Fira Sans"/>
                <a:ea typeface="Fira Sans"/>
                <a:cs typeface="Fira Sans"/>
                <a:sym typeface="Fira Sans"/>
              </a:endParaRPr>
            </a:p>
          </p:txBody>
        </p:sp>
        <p:sp>
          <p:nvSpPr>
            <p:cNvPr id="447" name="Google Shape;447;p30"/>
            <p:cNvSpPr/>
            <p:nvPr/>
          </p:nvSpPr>
          <p:spPr>
            <a:xfrm>
              <a:off x="1914425" y="3840675"/>
              <a:ext cx="302100" cy="294000"/>
            </a:xfrm>
            <a:prstGeom prst="mathPlus">
              <a:avLst>
                <a:gd fmla="val 23520" name="adj1"/>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48" name="Google Shape;448;p30"/>
          <p:cNvPicPr preferRelativeResize="0"/>
          <p:nvPr/>
        </p:nvPicPr>
        <p:blipFill>
          <a:blip r:embed="rId4">
            <a:alphaModFix/>
          </a:blip>
          <a:stretch>
            <a:fillRect/>
          </a:stretch>
        </p:blipFill>
        <p:spPr>
          <a:xfrm>
            <a:off x="7391900" y="75500"/>
            <a:ext cx="1686050" cy="4744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444"/>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443"/>
                                        </p:tgtEl>
                                        <p:attrNameLst>
                                          <p:attrName>style.visibility</p:attrName>
                                        </p:attrNameLst>
                                      </p:cBhvr>
                                      <p:to>
                                        <p:strVal val="visible"/>
                                      </p:to>
                                    </p:set>
                                    <p:anim calcmode="lin" valueType="num">
                                      <p:cBhvr additive="base">
                                        <p:cTn dur="1000"/>
                                        <p:tgtEl>
                                          <p:spTgt spid="443"/>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441"/>
                                        </p:tgtEl>
                                        <p:attrNameLst>
                                          <p:attrName>style.visibility</p:attrName>
                                        </p:attrNameLst>
                                      </p:cBhvr>
                                      <p:to>
                                        <p:strVal val="visible"/>
                                      </p:to>
                                    </p:set>
                                    <p:anim calcmode="lin" valueType="num">
                                      <p:cBhvr additive="base">
                                        <p:cTn dur="1000"/>
                                        <p:tgtEl>
                                          <p:spTgt spid="44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31"/>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454" name="Google Shape;454;p31"/>
          <p:cNvSpPr/>
          <p:nvPr/>
        </p:nvSpPr>
        <p:spPr>
          <a:xfrm>
            <a:off x="4675400" y="1569325"/>
            <a:ext cx="3917100" cy="319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1"/>
          <p:cNvSpPr/>
          <p:nvPr/>
        </p:nvSpPr>
        <p:spPr>
          <a:xfrm>
            <a:off x="536500" y="1569375"/>
            <a:ext cx="3917100" cy="3196800"/>
          </a:xfrm>
          <a:prstGeom prst="rect">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6" name="Google Shape;456;p31"/>
          <p:cNvGrpSpPr/>
          <p:nvPr/>
        </p:nvGrpSpPr>
        <p:grpSpPr>
          <a:xfrm>
            <a:off x="536500" y="1184450"/>
            <a:ext cx="3917100" cy="459850"/>
            <a:chOff x="536500" y="2784650"/>
            <a:chExt cx="3917100" cy="459850"/>
          </a:xfrm>
        </p:grpSpPr>
        <p:grpSp>
          <p:nvGrpSpPr>
            <p:cNvPr id="457" name="Google Shape;457;p31"/>
            <p:cNvGrpSpPr/>
            <p:nvPr/>
          </p:nvGrpSpPr>
          <p:grpSpPr>
            <a:xfrm>
              <a:off x="536500" y="2784650"/>
              <a:ext cx="3917100" cy="459850"/>
              <a:chOff x="536500" y="2784650"/>
              <a:chExt cx="3917100" cy="459850"/>
            </a:xfrm>
          </p:grpSpPr>
          <p:sp>
            <p:nvSpPr>
              <p:cNvPr id="458" name="Google Shape;458;p31"/>
              <p:cNvSpPr/>
              <p:nvPr/>
            </p:nvSpPr>
            <p:spPr>
              <a:xfrm>
                <a:off x="536500" y="2784650"/>
                <a:ext cx="3917100" cy="383100"/>
              </a:xfrm>
              <a:prstGeom prst="rect">
                <a:avLst/>
              </a:prstGeom>
              <a:solidFill>
                <a:srgbClr val="B80D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59" name="Google Shape;459;p31"/>
              <p:cNvSpPr/>
              <p:nvPr/>
            </p:nvSpPr>
            <p:spPr>
              <a:xfrm rot="10800000">
                <a:off x="4010900" y="3167700"/>
                <a:ext cx="298800" cy="76800"/>
              </a:xfrm>
              <a:prstGeom prst="triangle">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0" name="Google Shape;460;p31"/>
            <p:cNvSpPr txBox="1"/>
            <p:nvPr/>
          </p:nvSpPr>
          <p:spPr>
            <a:xfrm>
              <a:off x="668500" y="2805500"/>
              <a:ext cx="18489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Strategy</a:t>
              </a:r>
              <a:endParaRPr>
                <a:latin typeface="Fira Sans Extra Condensed Medium"/>
                <a:ea typeface="Fira Sans Extra Condensed Medium"/>
                <a:cs typeface="Fira Sans Extra Condensed Medium"/>
                <a:sym typeface="Fira Sans Extra Condensed Medium"/>
              </a:endParaRPr>
            </a:p>
          </p:txBody>
        </p:sp>
      </p:grpSp>
      <p:grpSp>
        <p:nvGrpSpPr>
          <p:cNvPr id="461" name="Google Shape;461;p31"/>
          <p:cNvGrpSpPr/>
          <p:nvPr/>
        </p:nvGrpSpPr>
        <p:grpSpPr>
          <a:xfrm>
            <a:off x="4675400" y="1184450"/>
            <a:ext cx="3917100" cy="459850"/>
            <a:chOff x="4675400" y="2784650"/>
            <a:chExt cx="3917100" cy="459850"/>
          </a:xfrm>
        </p:grpSpPr>
        <p:grpSp>
          <p:nvGrpSpPr>
            <p:cNvPr id="462" name="Google Shape;462;p31"/>
            <p:cNvGrpSpPr/>
            <p:nvPr/>
          </p:nvGrpSpPr>
          <p:grpSpPr>
            <a:xfrm>
              <a:off x="4675400" y="2784650"/>
              <a:ext cx="3917100" cy="459850"/>
              <a:chOff x="536500" y="2784650"/>
              <a:chExt cx="3917100" cy="459850"/>
            </a:xfrm>
          </p:grpSpPr>
          <p:sp>
            <p:nvSpPr>
              <p:cNvPr id="463" name="Google Shape;463;p31"/>
              <p:cNvSpPr/>
              <p:nvPr/>
            </p:nvSpPr>
            <p:spPr>
              <a:xfrm>
                <a:off x="536500" y="2784650"/>
                <a:ext cx="3917100" cy="383100"/>
              </a:xfrm>
              <a:prstGeom prst="rect">
                <a:avLst/>
              </a:prstGeom>
              <a:solidFill>
                <a:srgbClr val="B80D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464" name="Google Shape;464;p31"/>
              <p:cNvSpPr/>
              <p:nvPr/>
            </p:nvSpPr>
            <p:spPr>
              <a:xfrm rot="10800000">
                <a:off x="4010900" y="3167700"/>
                <a:ext cx="298800" cy="76800"/>
              </a:xfrm>
              <a:prstGeom prst="triangle">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465" name="Google Shape;465;p31"/>
            <p:cNvSpPr txBox="1"/>
            <p:nvPr/>
          </p:nvSpPr>
          <p:spPr>
            <a:xfrm>
              <a:off x="4807400" y="2805500"/>
              <a:ext cx="1848900" cy="341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Vendor</a:t>
              </a:r>
              <a:endParaRPr>
                <a:latin typeface="Fira Sans Extra Condensed Medium"/>
                <a:ea typeface="Fira Sans Extra Condensed Medium"/>
                <a:cs typeface="Fira Sans Extra Condensed Medium"/>
                <a:sym typeface="Fira Sans Extra Condensed Medium"/>
              </a:endParaRPr>
            </a:p>
          </p:txBody>
        </p:sp>
      </p:grpSp>
      <p:sp>
        <p:nvSpPr>
          <p:cNvPr id="466" name="Google Shape;466;p31"/>
          <p:cNvSpPr txBox="1"/>
          <p:nvPr/>
        </p:nvSpPr>
        <p:spPr>
          <a:xfrm>
            <a:off x="567400" y="1644300"/>
            <a:ext cx="3855300" cy="2885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a:buChar char="●"/>
            </a:pPr>
            <a:r>
              <a:rPr b="1" lang="en" sz="1500">
                <a:solidFill>
                  <a:srgbClr val="202124"/>
                </a:solidFill>
                <a:latin typeface="Fira Sans Extra Condensed"/>
                <a:ea typeface="Fira Sans Extra Condensed"/>
                <a:cs typeface="Fira Sans Extra Condensed"/>
                <a:sym typeface="Fira Sans Extra Condensed"/>
              </a:rPr>
              <a:t>Unsatisfactory</a:t>
            </a:r>
            <a:r>
              <a:rPr b="1" lang="en" sz="1500">
                <a:solidFill>
                  <a:srgbClr val="202124"/>
                </a:solidFill>
                <a:latin typeface="Fira Sans Extra Condensed"/>
                <a:ea typeface="Fira Sans Extra Condensed"/>
                <a:cs typeface="Fira Sans Extra Condensed"/>
                <a:sym typeface="Fira Sans Extra Condensed"/>
              </a:rPr>
              <a:t> acquisition</a:t>
            </a:r>
            <a:endParaRPr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Attract too many one-time users.</a:t>
            </a:r>
            <a:endParaRPr sz="1500">
              <a:solidFill>
                <a:srgbClr val="202124"/>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Roboto"/>
              <a:buChar char="●"/>
            </a:pPr>
            <a:r>
              <a:rPr b="1" lang="en" sz="1500">
                <a:solidFill>
                  <a:srgbClr val="202124"/>
                </a:solidFill>
                <a:latin typeface="Fira Sans Extra Condensed"/>
                <a:ea typeface="Fira Sans Extra Condensed"/>
                <a:cs typeface="Fira Sans Extra Condensed"/>
                <a:sym typeface="Fira Sans Extra Condensed"/>
              </a:rPr>
              <a:t>Lack of methods to improve retention rate</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Continuously</a:t>
            </a:r>
            <a:r>
              <a:rPr lang="en" sz="1500">
                <a:solidFill>
                  <a:srgbClr val="202124"/>
                </a:solidFill>
                <a:latin typeface="Fira Sans Extra Condensed"/>
                <a:ea typeface="Fira Sans Extra Condensed"/>
                <a:cs typeface="Fira Sans Extra Condensed"/>
                <a:sym typeface="Fira Sans Extra Condensed"/>
              </a:rPr>
              <a:t> use large discounts to attract repurchase;</a:t>
            </a:r>
            <a:endParaRPr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Unable to resolve high churn rate of student users.</a:t>
            </a:r>
            <a:endParaRPr sz="1500">
              <a:solidFill>
                <a:srgbClr val="202124"/>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SzPts val="1400"/>
              <a:buFont typeface="Roboto"/>
              <a:buChar char="●"/>
            </a:pPr>
            <a:r>
              <a:rPr b="1" lang="en" sz="1500">
                <a:solidFill>
                  <a:srgbClr val="202124"/>
                </a:solidFill>
                <a:latin typeface="Fira Sans Extra Condensed"/>
                <a:ea typeface="Fira Sans Extra Condensed"/>
                <a:cs typeface="Fira Sans Extra Condensed"/>
                <a:sym typeface="Fira Sans Extra Condensed"/>
              </a:rPr>
              <a:t>High expenditure in reactivation stage</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Huge marketing cost on advertisement, social media ads, email &amp; push marketing on users as long as </a:t>
            </a:r>
            <a:r>
              <a:rPr lang="en" sz="1500">
                <a:solidFill>
                  <a:srgbClr val="202124"/>
                </a:solidFill>
                <a:latin typeface="Fira Sans Extra Condensed"/>
                <a:ea typeface="Fira Sans Extra Condensed"/>
                <a:cs typeface="Fira Sans Extra Condensed"/>
                <a:sym typeface="Fira Sans Extra Condensed"/>
              </a:rPr>
              <a:t>expected profits &gt; marketing cost.</a:t>
            </a:r>
            <a:endParaRPr sz="1500">
              <a:solidFill>
                <a:srgbClr val="202124"/>
              </a:solidFill>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Clr>
                <a:srgbClr val="202124"/>
              </a:buClr>
              <a:buSzPts val="1500"/>
              <a:buFont typeface="Fira Sans Extra Condensed"/>
              <a:buChar char="●"/>
            </a:pPr>
            <a:r>
              <a:rPr b="1" lang="en" sz="1500">
                <a:solidFill>
                  <a:srgbClr val="202124"/>
                </a:solidFill>
                <a:latin typeface="Fira Sans Extra Condensed"/>
                <a:ea typeface="Fira Sans Extra Condensed"/>
                <a:cs typeface="Fira Sans Extra Condensed"/>
                <a:sym typeface="Fira Sans Extra Condensed"/>
              </a:rPr>
              <a:t>Hard to build customer loyalty</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Lack brand influence among users</a:t>
            </a:r>
            <a:endParaRPr sz="1500">
              <a:solidFill>
                <a:srgbClr val="202124"/>
              </a:solidFill>
              <a:latin typeface="Fira Sans Extra Condensed"/>
              <a:ea typeface="Fira Sans Extra Condensed"/>
              <a:cs typeface="Fira Sans Extra Condensed"/>
              <a:sym typeface="Fira Sans Extra Condensed"/>
            </a:endParaRPr>
          </a:p>
        </p:txBody>
      </p:sp>
      <p:sp>
        <p:nvSpPr>
          <p:cNvPr id="467" name="Google Shape;467;p31"/>
          <p:cNvSpPr txBox="1"/>
          <p:nvPr/>
        </p:nvSpPr>
        <p:spPr>
          <a:xfrm>
            <a:off x="4675400" y="1644300"/>
            <a:ext cx="3917100" cy="288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rgbClr val="202124"/>
              </a:buClr>
              <a:buSzPts val="1500"/>
              <a:buFont typeface="Fira Sans Extra Condensed"/>
              <a:buChar char="●"/>
            </a:pPr>
            <a:r>
              <a:rPr b="1" lang="en" sz="1500">
                <a:solidFill>
                  <a:srgbClr val="202124"/>
                </a:solidFill>
                <a:latin typeface="Fira Sans Extra Condensed"/>
                <a:ea typeface="Fira Sans Extra Condensed"/>
                <a:cs typeface="Fira Sans Extra Condensed"/>
                <a:sym typeface="Fira Sans Extra Condensed"/>
              </a:rPr>
              <a:t>Inconvenience</a:t>
            </a:r>
            <a:r>
              <a:rPr lang="en" sz="1500">
                <a:solidFill>
                  <a:srgbClr val="202124"/>
                </a:solidFill>
                <a:latin typeface="Fira Sans Extra Condensed"/>
                <a:ea typeface="Fira Sans Extra Condensed"/>
                <a:cs typeface="Fira Sans Extra Condensed"/>
                <a:sym typeface="Fira Sans Extra Condensed"/>
              </a:rPr>
              <a:t> </a:t>
            </a:r>
            <a:r>
              <a:rPr b="1" lang="en" sz="1500">
                <a:solidFill>
                  <a:srgbClr val="202124"/>
                </a:solidFill>
                <a:latin typeface="Fira Sans Extra Condensed"/>
                <a:ea typeface="Fira Sans Extra Condensed"/>
                <a:cs typeface="Fira Sans Extra Condensed"/>
                <a:sym typeface="Fira Sans Extra Condensed"/>
              </a:rPr>
              <a:t>of switching between platforms </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Lack an all-round CRM solution. </a:t>
            </a:r>
            <a:endParaRPr sz="1500">
              <a:solidFill>
                <a:srgbClr val="202124"/>
              </a:solidFill>
              <a:latin typeface="Fira Sans Extra Condensed"/>
              <a:ea typeface="Fira Sans Extra Condensed"/>
              <a:cs typeface="Fira Sans Extra Condensed"/>
              <a:sym typeface="Fira Sans Extra Condensed"/>
            </a:endParaRPr>
          </a:p>
          <a:p>
            <a:pPr indent="-317500" lvl="0" marL="457200" rtl="0" algn="l">
              <a:spcBef>
                <a:spcPts val="0"/>
              </a:spcBef>
              <a:spcAft>
                <a:spcPts val="0"/>
              </a:spcAft>
              <a:buClr>
                <a:schemeClr val="dk1"/>
              </a:buClr>
              <a:buSzPts val="1400"/>
              <a:buFont typeface="Roboto"/>
              <a:buChar char="●"/>
            </a:pPr>
            <a:r>
              <a:rPr b="1" lang="en" sz="1500">
                <a:solidFill>
                  <a:srgbClr val="202124"/>
                </a:solidFill>
                <a:latin typeface="Fira Sans Extra Condensed"/>
                <a:ea typeface="Fira Sans Extra Condensed"/>
                <a:cs typeface="Fira Sans Extra Condensed"/>
                <a:sym typeface="Fira Sans Extra Condensed"/>
              </a:rPr>
              <a:t>Out-of-touch with CRM strategic goals</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Order-centered rather than user-centered.</a:t>
            </a:r>
            <a:endParaRPr sz="1500">
              <a:solidFill>
                <a:srgbClr val="202124"/>
              </a:solidFill>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Clr>
                <a:srgbClr val="202124"/>
              </a:buClr>
              <a:buSzPts val="1500"/>
              <a:buFont typeface="Fira Sans Extra Condensed"/>
              <a:buChar char="●"/>
            </a:pPr>
            <a:r>
              <a:rPr b="1" lang="en" sz="1500">
                <a:solidFill>
                  <a:srgbClr val="202124"/>
                </a:solidFill>
                <a:latin typeface="Fira Sans Extra Condensed"/>
                <a:ea typeface="Fira Sans Extra Condensed"/>
                <a:cs typeface="Fira Sans Extra Condensed"/>
                <a:sym typeface="Fira Sans Extra Condensed"/>
              </a:rPr>
              <a:t>Low efficiency</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Insufficient automation process keeps pressuring human resources.</a:t>
            </a:r>
            <a:endParaRPr sz="1500">
              <a:solidFill>
                <a:srgbClr val="202124"/>
              </a:solidFill>
              <a:latin typeface="Fira Sans Extra Condensed"/>
              <a:ea typeface="Fira Sans Extra Condensed"/>
              <a:cs typeface="Fira Sans Extra Condensed"/>
              <a:sym typeface="Fira Sans Extra Condensed"/>
            </a:endParaRPr>
          </a:p>
          <a:p>
            <a:pPr indent="-323850" lvl="0" marL="457200" rtl="0" algn="l">
              <a:spcBef>
                <a:spcPts val="0"/>
              </a:spcBef>
              <a:spcAft>
                <a:spcPts val="0"/>
              </a:spcAft>
              <a:buClr>
                <a:srgbClr val="202124"/>
              </a:buClr>
              <a:buSzPts val="1500"/>
              <a:buFont typeface="Fira Sans Extra Condensed"/>
              <a:buChar char="●"/>
            </a:pPr>
            <a:r>
              <a:rPr b="1" lang="en" sz="1500">
                <a:solidFill>
                  <a:srgbClr val="202124"/>
                </a:solidFill>
                <a:latin typeface="Fira Sans Extra Condensed"/>
                <a:ea typeface="Fira Sans Extra Condensed"/>
                <a:cs typeface="Fira Sans Extra Condensed"/>
                <a:sym typeface="Fira Sans Extra Condensed"/>
              </a:rPr>
              <a:t>Functions cannot meet future needs</a:t>
            </a:r>
            <a:endParaRPr b="1"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rPr lang="en" sz="1500">
                <a:solidFill>
                  <a:srgbClr val="202124"/>
                </a:solidFill>
                <a:latin typeface="Fira Sans Extra Condensed"/>
                <a:ea typeface="Fira Sans Extra Condensed"/>
                <a:cs typeface="Fira Sans Extra Condensed"/>
                <a:sym typeface="Fira Sans Extra Condensed"/>
              </a:rPr>
              <a:t>No strong technical support, eg. more customized data visualization, big data analysis,  AI-based insights, optimization advice.</a:t>
            </a:r>
            <a:endParaRPr sz="1500">
              <a:solidFill>
                <a:srgbClr val="202124"/>
              </a:solidFill>
              <a:latin typeface="Fira Sans Extra Condensed"/>
              <a:ea typeface="Fira Sans Extra Condensed"/>
              <a:cs typeface="Fira Sans Extra Condensed"/>
              <a:sym typeface="Fira Sans Extra Condensed"/>
            </a:endParaRPr>
          </a:p>
          <a:p>
            <a:pPr indent="0" lvl="0" marL="0" rtl="0" algn="l">
              <a:spcBef>
                <a:spcPts val="0"/>
              </a:spcBef>
              <a:spcAft>
                <a:spcPts val="0"/>
              </a:spcAft>
              <a:buNone/>
            </a:pPr>
            <a:r>
              <a:t/>
            </a:r>
            <a:endParaRPr sz="1500">
              <a:solidFill>
                <a:srgbClr val="202124"/>
              </a:solidFill>
              <a:latin typeface="Fira Sans Extra Condensed"/>
              <a:ea typeface="Fira Sans Extra Condensed"/>
              <a:cs typeface="Fira Sans Extra Condensed"/>
              <a:sym typeface="Fira Sans Extra Condensed"/>
            </a:endParaRPr>
          </a:p>
        </p:txBody>
      </p:sp>
      <p:pic>
        <p:nvPicPr>
          <p:cNvPr id="468" name="Google Shape;468;p31"/>
          <p:cNvPicPr preferRelativeResize="0"/>
          <p:nvPr/>
        </p:nvPicPr>
        <p:blipFill>
          <a:blip r:embed="rId3">
            <a:alphaModFix/>
          </a:blip>
          <a:stretch>
            <a:fillRect/>
          </a:stretch>
        </p:blipFill>
        <p:spPr>
          <a:xfrm>
            <a:off x="7391900" y="75500"/>
            <a:ext cx="1686050" cy="474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14"/>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a:t>
            </a:r>
            <a:r>
              <a:rPr lang="en"/>
              <a:t>genda</a:t>
            </a:r>
            <a:endParaRPr/>
          </a:p>
        </p:txBody>
      </p:sp>
      <p:sp>
        <p:nvSpPr>
          <p:cNvPr id="209" name="Google Shape;209;p14"/>
          <p:cNvSpPr txBox="1"/>
          <p:nvPr>
            <p:ph idx="1" type="body"/>
          </p:nvPr>
        </p:nvSpPr>
        <p:spPr>
          <a:xfrm>
            <a:off x="509900" y="1067000"/>
            <a:ext cx="8229600" cy="3368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Company Overview</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SWOT Analysis</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Target Audience &amp; Customer Journey   </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Industry Highlights </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Competitor Analysis </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Current CRM Strategy &amp; Vendor Analysis  </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Other CRM Vendor Analysis  </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latin typeface="Fira Sans Extra Condensed Medium"/>
                <a:ea typeface="Fira Sans Extra Condensed Medium"/>
                <a:cs typeface="Fira Sans Extra Condensed Medium"/>
                <a:sym typeface="Fira Sans Extra Condensed Medium"/>
              </a:rPr>
              <a:t>New CRM strategy recommendations</a:t>
            </a:r>
            <a:endParaRPr sz="1800">
              <a:latin typeface="Fira Sans Extra Condensed Medium"/>
              <a:ea typeface="Fira Sans Extra Condensed Medium"/>
              <a:cs typeface="Fira Sans Extra Condensed Medium"/>
              <a:sym typeface="Fira Sans Extra Condensed Medium"/>
            </a:endParaRPr>
          </a:p>
          <a:p>
            <a:pPr indent="-342900" lvl="0" marL="457200" rtl="0" algn="l">
              <a:lnSpc>
                <a:spcPct val="150000"/>
              </a:lnSpc>
              <a:spcBef>
                <a:spcPts val="0"/>
              </a:spcBef>
              <a:spcAft>
                <a:spcPts val="0"/>
              </a:spcAft>
              <a:buSzPts val="1800"/>
              <a:buFont typeface="Fira Sans Extra Condensed Medium"/>
              <a:buChar char="●"/>
            </a:pPr>
            <a:r>
              <a:rPr lang="en" sz="1800">
                <a:solidFill>
                  <a:schemeClr val="dk1"/>
                </a:solidFill>
                <a:latin typeface="Fira Sans Extra Condensed Medium"/>
                <a:ea typeface="Fira Sans Extra Condensed Medium"/>
                <a:cs typeface="Fira Sans Extra Condensed Medium"/>
                <a:sym typeface="Fira Sans Extra Condensed Medium"/>
              </a:rPr>
              <a:t>Current CLV vs Future CLV</a:t>
            </a:r>
            <a:endParaRPr sz="1800">
              <a:latin typeface="Fira Sans Extra Condensed Medium"/>
              <a:ea typeface="Fira Sans Extra Condensed Medium"/>
              <a:cs typeface="Fira Sans Extra Condensed Medium"/>
              <a:sym typeface="Fira Sans Extra Condensed Medium"/>
            </a:endParaRPr>
          </a:p>
          <a:p>
            <a:pPr indent="0" lvl="0" marL="0" rtl="0" algn="l">
              <a:spcBef>
                <a:spcPts val="1600"/>
              </a:spcBef>
              <a:spcAft>
                <a:spcPts val="1600"/>
              </a:spcAft>
              <a:buNone/>
            </a:pPr>
            <a:r>
              <a:t/>
            </a:r>
            <a:endParaRPr/>
          </a:p>
        </p:txBody>
      </p:sp>
      <p:pic>
        <p:nvPicPr>
          <p:cNvPr id="210" name="Google Shape;210;p14"/>
          <p:cNvPicPr preferRelativeResize="0"/>
          <p:nvPr/>
        </p:nvPicPr>
        <p:blipFill>
          <a:blip r:embed="rId3">
            <a:alphaModFix/>
          </a:blip>
          <a:stretch>
            <a:fillRect/>
          </a:stretch>
        </p:blipFill>
        <p:spPr>
          <a:xfrm>
            <a:off x="7443319" y="4552312"/>
            <a:ext cx="1519631" cy="427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2"/>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Vendor Analysis</a:t>
            </a:r>
            <a:endParaRPr/>
          </a:p>
        </p:txBody>
      </p:sp>
      <p:sp>
        <p:nvSpPr>
          <p:cNvPr id="474" name="Google Shape;474;p32"/>
          <p:cNvSpPr/>
          <p:nvPr/>
        </p:nvSpPr>
        <p:spPr>
          <a:xfrm>
            <a:off x="1828800" y="1084225"/>
            <a:ext cx="3874500" cy="3874200"/>
          </a:xfrm>
          <a:prstGeom prst="arc">
            <a:avLst>
              <a:gd fmla="val 19427148" name="adj1"/>
              <a:gd fmla="val 2040973" name="adj2"/>
            </a:avLst>
          </a:prstGeom>
          <a:noFill/>
          <a:ln cap="flat" cmpd="sng" w="2857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2"/>
          <p:cNvSpPr/>
          <p:nvPr/>
        </p:nvSpPr>
        <p:spPr>
          <a:xfrm>
            <a:off x="4932671" y="1496275"/>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32"/>
          <p:cNvSpPr/>
          <p:nvPr/>
        </p:nvSpPr>
        <p:spPr>
          <a:xfrm>
            <a:off x="5347006" y="2619703"/>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32"/>
          <p:cNvSpPr/>
          <p:nvPr/>
        </p:nvSpPr>
        <p:spPr>
          <a:xfrm>
            <a:off x="4932671" y="3743132"/>
            <a:ext cx="654300" cy="654300"/>
          </a:xfrm>
          <a:prstGeom prst="ellipse">
            <a:avLst/>
          </a:prstGeom>
          <a:solidFill>
            <a:srgbClr val="721B65"/>
          </a:solid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8" name="Google Shape;478;p32"/>
          <p:cNvGrpSpPr/>
          <p:nvPr/>
        </p:nvGrpSpPr>
        <p:grpSpPr>
          <a:xfrm>
            <a:off x="5499902" y="2776970"/>
            <a:ext cx="348264" cy="339770"/>
            <a:chOff x="1190625" y="238125"/>
            <a:chExt cx="5349675" cy="5219200"/>
          </a:xfrm>
        </p:grpSpPr>
        <p:sp>
          <p:nvSpPr>
            <p:cNvPr id="479" name="Google Shape;479;p32"/>
            <p:cNvSpPr/>
            <p:nvPr/>
          </p:nvSpPr>
          <p:spPr>
            <a:xfrm>
              <a:off x="1190625" y="238125"/>
              <a:ext cx="5349675" cy="5219200"/>
            </a:xfrm>
            <a:custGeom>
              <a:rect b="b" l="l" r="r" t="t"/>
              <a:pathLst>
                <a:path extrusionOk="0" h="208768" w="213987">
                  <a:moveTo>
                    <a:pt x="167574" y="12329"/>
                  </a:moveTo>
                  <a:cubicBezTo>
                    <a:pt x="176213" y="12329"/>
                    <a:pt x="184878" y="13426"/>
                    <a:pt x="193305" y="15462"/>
                  </a:cubicBezTo>
                  <a:cubicBezTo>
                    <a:pt x="198524" y="36926"/>
                    <a:pt x="197154" y="58194"/>
                    <a:pt x="189913" y="75906"/>
                  </a:cubicBezTo>
                  <a:cubicBezTo>
                    <a:pt x="173603" y="73754"/>
                    <a:pt x="160229" y="67882"/>
                    <a:pt x="150117" y="58357"/>
                  </a:cubicBezTo>
                  <a:lnTo>
                    <a:pt x="150084" y="58324"/>
                  </a:lnTo>
                  <a:cubicBezTo>
                    <a:pt x="139972" y="49060"/>
                    <a:pt x="133024" y="36339"/>
                    <a:pt x="129370" y="20453"/>
                  </a:cubicBezTo>
                  <a:cubicBezTo>
                    <a:pt x="141438" y="14851"/>
                    <a:pt x="154477" y="12329"/>
                    <a:pt x="167574" y="12329"/>
                  </a:cubicBezTo>
                  <a:close/>
                  <a:moveTo>
                    <a:pt x="83115" y="48669"/>
                  </a:moveTo>
                  <a:cubicBezTo>
                    <a:pt x="77342" y="58944"/>
                    <a:pt x="72905" y="70067"/>
                    <a:pt x="69448" y="81419"/>
                  </a:cubicBezTo>
                  <a:lnTo>
                    <a:pt x="51768" y="61227"/>
                  </a:lnTo>
                  <a:lnTo>
                    <a:pt x="83115" y="48669"/>
                  </a:lnTo>
                  <a:close/>
                  <a:moveTo>
                    <a:pt x="118247" y="26781"/>
                  </a:moveTo>
                  <a:cubicBezTo>
                    <a:pt x="122683" y="43482"/>
                    <a:pt x="130545" y="57117"/>
                    <a:pt x="141733" y="67360"/>
                  </a:cubicBezTo>
                  <a:cubicBezTo>
                    <a:pt x="152824" y="77798"/>
                    <a:pt x="167046" y="84551"/>
                    <a:pt x="184009" y="87454"/>
                  </a:cubicBezTo>
                  <a:cubicBezTo>
                    <a:pt x="181171" y="92021"/>
                    <a:pt x="177876" y="96196"/>
                    <a:pt x="174125" y="99947"/>
                  </a:cubicBezTo>
                  <a:cubicBezTo>
                    <a:pt x="154064" y="120041"/>
                    <a:pt x="116192" y="133644"/>
                    <a:pt x="71894" y="136873"/>
                  </a:cubicBezTo>
                  <a:cubicBezTo>
                    <a:pt x="75124" y="92575"/>
                    <a:pt x="88726" y="54704"/>
                    <a:pt x="108787" y="34610"/>
                  </a:cubicBezTo>
                  <a:cubicBezTo>
                    <a:pt x="111658" y="31772"/>
                    <a:pt x="114822" y="29162"/>
                    <a:pt x="118247" y="26781"/>
                  </a:cubicBezTo>
                  <a:close/>
                  <a:moveTo>
                    <a:pt x="30505" y="127495"/>
                  </a:moveTo>
                  <a:cubicBezTo>
                    <a:pt x="36736" y="127495"/>
                    <a:pt x="43036" y="129837"/>
                    <a:pt x="47919" y="134720"/>
                  </a:cubicBezTo>
                  <a:lnTo>
                    <a:pt x="56074" y="142875"/>
                  </a:lnTo>
                  <a:cubicBezTo>
                    <a:pt x="52275" y="145125"/>
                    <a:pt x="47925" y="146284"/>
                    <a:pt x="43542" y="146284"/>
                  </a:cubicBezTo>
                  <a:cubicBezTo>
                    <a:pt x="37311" y="146284"/>
                    <a:pt x="31011" y="143941"/>
                    <a:pt x="26129" y="139058"/>
                  </a:cubicBezTo>
                  <a:lnTo>
                    <a:pt x="17974" y="130904"/>
                  </a:lnTo>
                  <a:cubicBezTo>
                    <a:pt x="21772" y="128654"/>
                    <a:pt x="26122" y="127495"/>
                    <a:pt x="30505" y="127495"/>
                  </a:cubicBezTo>
                  <a:close/>
                  <a:moveTo>
                    <a:pt x="160098" y="125619"/>
                  </a:moveTo>
                  <a:lnTo>
                    <a:pt x="147507" y="156999"/>
                  </a:lnTo>
                  <a:lnTo>
                    <a:pt x="127348" y="139319"/>
                  </a:lnTo>
                  <a:cubicBezTo>
                    <a:pt x="138667" y="135862"/>
                    <a:pt x="149823" y="131425"/>
                    <a:pt x="160098" y="125619"/>
                  </a:cubicBezTo>
                  <a:close/>
                  <a:moveTo>
                    <a:pt x="65860" y="152694"/>
                  </a:moveTo>
                  <a:lnTo>
                    <a:pt x="74047" y="160849"/>
                  </a:lnTo>
                  <a:cubicBezTo>
                    <a:pt x="82137" y="168938"/>
                    <a:pt x="83409" y="181334"/>
                    <a:pt x="77831" y="190794"/>
                  </a:cubicBezTo>
                  <a:lnTo>
                    <a:pt x="69676" y="182639"/>
                  </a:lnTo>
                  <a:cubicBezTo>
                    <a:pt x="61391" y="174321"/>
                    <a:pt x="60412" y="161892"/>
                    <a:pt x="65860" y="152694"/>
                  </a:cubicBezTo>
                  <a:close/>
                  <a:moveTo>
                    <a:pt x="167601" y="0"/>
                  </a:moveTo>
                  <a:cubicBezTo>
                    <a:pt x="141146" y="0"/>
                    <a:pt x="116551" y="9460"/>
                    <a:pt x="100078" y="25900"/>
                  </a:cubicBezTo>
                  <a:cubicBezTo>
                    <a:pt x="98708" y="27270"/>
                    <a:pt x="97403" y="28705"/>
                    <a:pt x="96098" y="30206"/>
                  </a:cubicBezTo>
                  <a:lnTo>
                    <a:pt x="31021" y="56302"/>
                  </a:lnTo>
                  <a:lnTo>
                    <a:pt x="65631" y="95739"/>
                  </a:lnTo>
                  <a:cubicBezTo>
                    <a:pt x="62793" y="107939"/>
                    <a:pt x="61130" y="119584"/>
                    <a:pt x="60151" y="129566"/>
                  </a:cubicBezTo>
                  <a:lnTo>
                    <a:pt x="56628" y="126011"/>
                  </a:lnTo>
                  <a:cubicBezTo>
                    <a:pt x="49403" y="118785"/>
                    <a:pt x="39943" y="115173"/>
                    <a:pt x="30487" y="115173"/>
                  </a:cubicBezTo>
                  <a:cubicBezTo>
                    <a:pt x="21032" y="115173"/>
                    <a:pt x="11580" y="118785"/>
                    <a:pt x="4371" y="126011"/>
                  </a:cubicBezTo>
                  <a:lnTo>
                    <a:pt x="0" y="130349"/>
                  </a:lnTo>
                  <a:lnTo>
                    <a:pt x="17419" y="147801"/>
                  </a:lnTo>
                  <a:cubicBezTo>
                    <a:pt x="24538" y="154894"/>
                    <a:pt x="33914" y="158614"/>
                    <a:pt x="43501" y="158614"/>
                  </a:cubicBezTo>
                  <a:cubicBezTo>
                    <a:pt x="45950" y="158614"/>
                    <a:pt x="48412" y="158371"/>
                    <a:pt x="50854" y="157880"/>
                  </a:cubicBezTo>
                  <a:lnTo>
                    <a:pt x="50854" y="157880"/>
                  </a:lnTo>
                  <a:cubicBezTo>
                    <a:pt x="48473" y="169884"/>
                    <a:pt x="52029" y="182378"/>
                    <a:pt x="60967" y="191348"/>
                  </a:cubicBezTo>
                  <a:lnTo>
                    <a:pt x="78386" y="208767"/>
                  </a:lnTo>
                  <a:lnTo>
                    <a:pt x="82757" y="204396"/>
                  </a:lnTo>
                  <a:cubicBezTo>
                    <a:pt x="97175" y="189978"/>
                    <a:pt x="97175" y="166557"/>
                    <a:pt x="82757" y="152139"/>
                  </a:cubicBezTo>
                  <a:lnTo>
                    <a:pt x="79201" y="148583"/>
                  </a:lnTo>
                  <a:cubicBezTo>
                    <a:pt x="89183" y="147638"/>
                    <a:pt x="100795" y="145974"/>
                    <a:pt x="113028" y="143136"/>
                  </a:cubicBezTo>
                  <a:lnTo>
                    <a:pt x="152465" y="177713"/>
                  </a:lnTo>
                  <a:lnTo>
                    <a:pt x="178561" y="112669"/>
                  </a:lnTo>
                  <a:cubicBezTo>
                    <a:pt x="180062" y="111364"/>
                    <a:pt x="181464" y="110027"/>
                    <a:pt x="182834" y="108657"/>
                  </a:cubicBezTo>
                  <a:cubicBezTo>
                    <a:pt x="208376" y="83148"/>
                    <a:pt x="213986" y="43972"/>
                    <a:pt x="204298" y="8742"/>
                  </a:cubicBezTo>
                  <a:lnTo>
                    <a:pt x="203385" y="5382"/>
                  </a:lnTo>
                  <a:cubicBezTo>
                    <a:pt x="201199" y="4926"/>
                    <a:pt x="186814" y="0"/>
                    <a:pt x="167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0" name="Google Shape;480;p32"/>
            <p:cNvSpPr/>
            <p:nvPr/>
          </p:nvSpPr>
          <p:spPr>
            <a:xfrm>
              <a:off x="4941075" y="821200"/>
              <a:ext cx="435500" cy="435500"/>
            </a:xfrm>
            <a:custGeom>
              <a:rect b="b" l="l" r="r" t="t"/>
              <a:pathLst>
                <a:path extrusionOk="0" h="17420" w="17420">
                  <a:moveTo>
                    <a:pt x="8710" y="0"/>
                  </a:moveTo>
                  <a:lnTo>
                    <a:pt x="1" y="8710"/>
                  </a:lnTo>
                  <a:lnTo>
                    <a:pt x="8710" y="17419"/>
                  </a:lnTo>
                  <a:lnTo>
                    <a:pt x="17420" y="8710"/>
                  </a:lnTo>
                  <a:lnTo>
                    <a:pt x="87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481" name="Google Shape;481;p32"/>
          <p:cNvGrpSpPr/>
          <p:nvPr/>
        </p:nvGrpSpPr>
        <p:grpSpPr>
          <a:xfrm>
            <a:off x="5105247" y="3909013"/>
            <a:ext cx="309141" cy="322547"/>
            <a:chOff x="1312525" y="238125"/>
            <a:chExt cx="5002275" cy="5219200"/>
          </a:xfrm>
        </p:grpSpPr>
        <p:sp>
          <p:nvSpPr>
            <p:cNvPr id="482" name="Google Shape;482;p32"/>
            <p:cNvSpPr/>
            <p:nvPr/>
          </p:nvSpPr>
          <p:spPr>
            <a:xfrm>
              <a:off x="1312525" y="238125"/>
              <a:ext cx="5002275" cy="5219200"/>
            </a:xfrm>
            <a:custGeom>
              <a:rect b="b" l="l" r="r" t="t"/>
              <a:pathLst>
                <a:path extrusionOk="0" h="208768" w="200091">
                  <a:moveTo>
                    <a:pt x="36829" y="36828"/>
                  </a:moveTo>
                  <a:lnTo>
                    <a:pt x="36829" y="49126"/>
                  </a:lnTo>
                  <a:lnTo>
                    <a:pt x="24564" y="49126"/>
                  </a:lnTo>
                  <a:lnTo>
                    <a:pt x="24564" y="36828"/>
                  </a:lnTo>
                  <a:close/>
                  <a:moveTo>
                    <a:pt x="84454" y="61391"/>
                  </a:moveTo>
                  <a:lnTo>
                    <a:pt x="84454" y="104384"/>
                  </a:lnTo>
                  <a:lnTo>
                    <a:pt x="59891" y="104384"/>
                  </a:lnTo>
                  <a:cubicBezTo>
                    <a:pt x="35198" y="104384"/>
                    <a:pt x="15463" y="85953"/>
                    <a:pt x="12625" y="61391"/>
                  </a:cubicBezTo>
                  <a:close/>
                  <a:moveTo>
                    <a:pt x="120825" y="61391"/>
                  </a:moveTo>
                  <a:cubicBezTo>
                    <a:pt x="134884" y="61391"/>
                    <a:pt x="148486" y="65957"/>
                    <a:pt x="159707" y="74308"/>
                  </a:cubicBezTo>
                  <a:lnTo>
                    <a:pt x="136874" y="106439"/>
                  </a:lnTo>
                  <a:cubicBezTo>
                    <a:pt x="133448" y="105101"/>
                    <a:pt x="129795" y="104384"/>
                    <a:pt x="126011" y="104384"/>
                  </a:cubicBezTo>
                  <a:lnTo>
                    <a:pt x="96719" y="104384"/>
                  </a:lnTo>
                  <a:lnTo>
                    <a:pt x="96719" y="61391"/>
                  </a:lnTo>
                  <a:close/>
                  <a:moveTo>
                    <a:pt x="168906" y="82561"/>
                  </a:moveTo>
                  <a:cubicBezTo>
                    <a:pt x="179866" y="94598"/>
                    <a:pt x="186260" y="110908"/>
                    <a:pt x="186260" y="127544"/>
                  </a:cubicBezTo>
                  <a:cubicBezTo>
                    <a:pt x="186260" y="128000"/>
                    <a:pt x="186227" y="128457"/>
                    <a:pt x="186227" y="128946"/>
                  </a:cubicBezTo>
                  <a:lnTo>
                    <a:pt x="155891" y="128946"/>
                  </a:lnTo>
                  <a:cubicBezTo>
                    <a:pt x="154651" y="123140"/>
                    <a:pt x="151716" y="117660"/>
                    <a:pt x="147149" y="113158"/>
                  </a:cubicBezTo>
                  <a:lnTo>
                    <a:pt x="168906" y="82561"/>
                  </a:lnTo>
                  <a:close/>
                  <a:moveTo>
                    <a:pt x="184792" y="141211"/>
                  </a:moveTo>
                  <a:cubicBezTo>
                    <a:pt x="181367" y="158239"/>
                    <a:pt x="171646" y="172951"/>
                    <a:pt x="158239" y="182900"/>
                  </a:cubicBezTo>
                  <a:lnTo>
                    <a:pt x="144376" y="159805"/>
                  </a:lnTo>
                  <a:cubicBezTo>
                    <a:pt x="150737" y="155140"/>
                    <a:pt x="154749" y="148486"/>
                    <a:pt x="156087" y="141211"/>
                  </a:cubicBezTo>
                  <a:close/>
                  <a:moveTo>
                    <a:pt x="133155" y="164959"/>
                  </a:moveTo>
                  <a:lnTo>
                    <a:pt x="147801" y="189326"/>
                  </a:lnTo>
                  <a:cubicBezTo>
                    <a:pt x="138831" y="193795"/>
                    <a:pt x="128784" y="196339"/>
                    <a:pt x="118182" y="196469"/>
                  </a:cubicBezTo>
                  <a:lnTo>
                    <a:pt x="118182" y="165774"/>
                  </a:lnTo>
                  <a:lnTo>
                    <a:pt x="126044" y="165774"/>
                  </a:lnTo>
                  <a:cubicBezTo>
                    <a:pt x="128458" y="165774"/>
                    <a:pt x="130871" y="165513"/>
                    <a:pt x="133155" y="164959"/>
                  </a:cubicBezTo>
                  <a:close/>
                  <a:moveTo>
                    <a:pt x="105917" y="165774"/>
                  </a:moveTo>
                  <a:lnTo>
                    <a:pt x="105917" y="196502"/>
                  </a:lnTo>
                  <a:lnTo>
                    <a:pt x="93489" y="196502"/>
                  </a:lnTo>
                  <a:cubicBezTo>
                    <a:pt x="77081" y="196469"/>
                    <a:pt x="61294" y="182997"/>
                    <a:pt x="58260" y="165774"/>
                  </a:cubicBezTo>
                  <a:close/>
                  <a:moveTo>
                    <a:pt x="36829" y="0"/>
                  </a:moveTo>
                  <a:lnTo>
                    <a:pt x="36829" y="24563"/>
                  </a:lnTo>
                  <a:lnTo>
                    <a:pt x="12266" y="24563"/>
                  </a:lnTo>
                  <a:lnTo>
                    <a:pt x="12266" y="49126"/>
                  </a:lnTo>
                  <a:lnTo>
                    <a:pt x="1" y="49126"/>
                  </a:lnTo>
                  <a:lnTo>
                    <a:pt x="1" y="55258"/>
                  </a:lnTo>
                  <a:cubicBezTo>
                    <a:pt x="1" y="89052"/>
                    <a:pt x="25836" y="116681"/>
                    <a:pt x="59891" y="116681"/>
                  </a:cubicBezTo>
                  <a:lnTo>
                    <a:pt x="126044" y="116681"/>
                  </a:lnTo>
                  <a:cubicBezTo>
                    <a:pt x="135960" y="116681"/>
                    <a:pt x="144343" y="125326"/>
                    <a:pt x="144343" y="135601"/>
                  </a:cubicBezTo>
                  <a:cubicBezTo>
                    <a:pt x="144343" y="145648"/>
                    <a:pt x="136286" y="153509"/>
                    <a:pt x="126044" y="153509"/>
                  </a:cubicBezTo>
                  <a:lnTo>
                    <a:pt x="12266" y="153509"/>
                  </a:lnTo>
                  <a:lnTo>
                    <a:pt x="12266" y="165774"/>
                  </a:lnTo>
                  <a:lnTo>
                    <a:pt x="45832" y="165774"/>
                  </a:lnTo>
                  <a:cubicBezTo>
                    <a:pt x="46386" y="170015"/>
                    <a:pt x="47495" y="174157"/>
                    <a:pt x="49126" y="178072"/>
                  </a:cubicBezTo>
                  <a:lnTo>
                    <a:pt x="12266" y="178072"/>
                  </a:lnTo>
                  <a:lnTo>
                    <a:pt x="12266" y="190337"/>
                  </a:lnTo>
                  <a:lnTo>
                    <a:pt x="56466" y="190337"/>
                  </a:lnTo>
                  <a:cubicBezTo>
                    <a:pt x="65469" y="201526"/>
                    <a:pt x="78549" y="208376"/>
                    <a:pt x="92282" y="208735"/>
                  </a:cubicBezTo>
                  <a:lnTo>
                    <a:pt x="92282" y="208767"/>
                  </a:lnTo>
                  <a:lnTo>
                    <a:pt x="117334" y="208767"/>
                  </a:lnTo>
                  <a:cubicBezTo>
                    <a:pt x="159968" y="208767"/>
                    <a:pt x="195328" y="175756"/>
                    <a:pt x="198264" y="133187"/>
                  </a:cubicBezTo>
                  <a:cubicBezTo>
                    <a:pt x="200091" y="107417"/>
                    <a:pt x="189228" y="83376"/>
                    <a:pt x="171809" y="68273"/>
                  </a:cubicBezTo>
                  <a:cubicBezTo>
                    <a:pt x="157815" y="56041"/>
                    <a:pt x="139777" y="49126"/>
                    <a:pt x="120792" y="49126"/>
                  </a:cubicBezTo>
                  <a:lnTo>
                    <a:pt x="49126" y="49126"/>
                  </a:lnTo>
                  <a:lnTo>
                    <a:pt x="49126" y="36828"/>
                  </a:lnTo>
                  <a:lnTo>
                    <a:pt x="122814" y="36828"/>
                  </a:lnTo>
                  <a:lnTo>
                    <a:pt x="122814" y="24563"/>
                  </a:lnTo>
                  <a:lnTo>
                    <a:pt x="49126" y="24563"/>
                  </a:lnTo>
                  <a:lnTo>
                    <a:pt x="49126" y="12298"/>
                  </a:lnTo>
                  <a:lnTo>
                    <a:pt x="141212" y="12298"/>
                  </a:lnTo>
                  <a:lnTo>
                    <a:pt x="141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3" name="Google Shape;483;p32"/>
            <p:cNvSpPr/>
            <p:nvPr/>
          </p:nvSpPr>
          <p:spPr>
            <a:xfrm>
              <a:off x="2540675" y="2080325"/>
              <a:ext cx="306650" cy="306650"/>
            </a:xfrm>
            <a:custGeom>
              <a:rect b="b" l="l" r="r" t="t"/>
              <a:pathLst>
                <a:path extrusionOk="0" h="12266" w="12266">
                  <a:moveTo>
                    <a:pt x="0" y="0"/>
                  </a:moveTo>
                  <a:lnTo>
                    <a:pt x="0" y="12265"/>
                  </a:lnTo>
                  <a:lnTo>
                    <a:pt x="12265" y="12265"/>
                  </a:lnTo>
                  <a:lnTo>
                    <a:pt x="12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484" name="Google Shape;484;p32"/>
          <p:cNvSpPr/>
          <p:nvPr/>
        </p:nvSpPr>
        <p:spPr>
          <a:xfrm>
            <a:off x="5055010" y="1697509"/>
            <a:ext cx="409432" cy="251724"/>
          </a:xfrm>
          <a:custGeom>
            <a:rect b="b" l="l" r="r" t="t"/>
            <a:pathLst>
              <a:path extrusionOk="0" h="178528" w="290377">
                <a:moveTo>
                  <a:pt x="91677" y="26067"/>
                </a:moveTo>
                <a:lnTo>
                  <a:pt x="91677" y="26067"/>
                </a:lnTo>
                <a:cubicBezTo>
                  <a:pt x="91855" y="28069"/>
                  <a:pt x="90654" y="20195"/>
                  <a:pt x="111204" y="143543"/>
                </a:cubicBezTo>
                <a:cubicBezTo>
                  <a:pt x="111189" y="143526"/>
                  <a:pt x="111184" y="143521"/>
                  <a:pt x="111184" y="143521"/>
                </a:cubicBezTo>
                <a:lnTo>
                  <a:pt x="111184" y="143521"/>
                </a:lnTo>
                <a:cubicBezTo>
                  <a:pt x="111183" y="143521"/>
                  <a:pt x="111205" y="143548"/>
                  <a:pt x="111205" y="143548"/>
                </a:cubicBezTo>
                <a:cubicBezTo>
                  <a:pt x="111202" y="143548"/>
                  <a:pt x="108456" y="140325"/>
                  <a:pt x="42213" y="63565"/>
                </a:cubicBezTo>
                <a:lnTo>
                  <a:pt x="42213" y="63609"/>
                </a:lnTo>
                <a:cubicBezTo>
                  <a:pt x="42169" y="63520"/>
                  <a:pt x="40256" y="61786"/>
                  <a:pt x="40745" y="58761"/>
                </a:cubicBezTo>
                <a:cubicBezTo>
                  <a:pt x="40879" y="57782"/>
                  <a:pt x="41457" y="55959"/>
                  <a:pt x="43414" y="54758"/>
                </a:cubicBezTo>
                <a:lnTo>
                  <a:pt x="89275" y="26868"/>
                </a:lnTo>
                <a:cubicBezTo>
                  <a:pt x="90031" y="26423"/>
                  <a:pt x="90832" y="26156"/>
                  <a:pt x="91677" y="26067"/>
                </a:cubicBezTo>
                <a:close/>
                <a:moveTo>
                  <a:pt x="198922" y="26067"/>
                </a:moveTo>
                <a:cubicBezTo>
                  <a:pt x="199767" y="26156"/>
                  <a:pt x="200612" y="26423"/>
                  <a:pt x="201369" y="26868"/>
                </a:cubicBezTo>
                <a:lnTo>
                  <a:pt x="247229" y="54758"/>
                </a:lnTo>
                <a:cubicBezTo>
                  <a:pt x="250254" y="56626"/>
                  <a:pt x="250921" y="60718"/>
                  <a:pt x="248608" y="63387"/>
                </a:cubicBezTo>
                <a:lnTo>
                  <a:pt x="248252" y="63787"/>
                </a:lnTo>
                <a:lnTo>
                  <a:pt x="248163" y="63565"/>
                </a:lnTo>
                <a:lnTo>
                  <a:pt x="179350" y="143676"/>
                </a:lnTo>
                <a:lnTo>
                  <a:pt x="179350" y="143676"/>
                </a:lnTo>
                <a:cubicBezTo>
                  <a:pt x="198477" y="28647"/>
                  <a:pt x="198700" y="28202"/>
                  <a:pt x="198922" y="26067"/>
                </a:cubicBezTo>
                <a:close/>
                <a:moveTo>
                  <a:pt x="175035" y="16726"/>
                </a:moveTo>
                <a:cubicBezTo>
                  <a:pt x="179217" y="16726"/>
                  <a:pt x="182508" y="20240"/>
                  <a:pt x="182286" y="24377"/>
                </a:cubicBezTo>
                <a:cubicBezTo>
                  <a:pt x="182197" y="25355"/>
                  <a:pt x="183265" y="18550"/>
                  <a:pt x="161513" y="148836"/>
                </a:cubicBezTo>
                <a:cubicBezTo>
                  <a:pt x="160935" y="152306"/>
                  <a:pt x="157999" y="154930"/>
                  <a:pt x="154396" y="154930"/>
                </a:cubicBezTo>
                <a:lnTo>
                  <a:pt x="136203" y="154930"/>
                </a:lnTo>
                <a:cubicBezTo>
                  <a:pt x="134513" y="154930"/>
                  <a:pt x="132956" y="154352"/>
                  <a:pt x="131710" y="153329"/>
                </a:cubicBezTo>
                <a:cubicBezTo>
                  <a:pt x="131443" y="152973"/>
                  <a:pt x="129575" y="151638"/>
                  <a:pt x="129130" y="148836"/>
                </a:cubicBezTo>
                <a:lnTo>
                  <a:pt x="108491" y="25177"/>
                </a:lnTo>
                <a:cubicBezTo>
                  <a:pt x="108135" y="23220"/>
                  <a:pt x="108713" y="21930"/>
                  <a:pt x="108802" y="21263"/>
                </a:cubicBezTo>
                <a:cubicBezTo>
                  <a:pt x="109870" y="18683"/>
                  <a:pt x="112405" y="16726"/>
                  <a:pt x="115563" y="16726"/>
                </a:cubicBezTo>
                <a:close/>
                <a:moveTo>
                  <a:pt x="44971" y="92433"/>
                </a:moveTo>
                <a:lnTo>
                  <a:pt x="89230" y="143899"/>
                </a:lnTo>
                <a:lnTo>
                  <a:pt x="46483" y="160446"/>
                </a:lnTo>
                <a:cubicBezTo>
                  <a:pt x="44215" y="161335"/>
                  <a:pt x="41813" y="161780"/>
                  <a:pt x="39366" y="161780"/>
                </a:cubicBezTo>
                <a:cubicBezTo>
                  <a:pt x="33584" y="161780"/>
                  <a:pt x="28113" y="159289"/>
                  <a:pt x="24332" y="154886"/>
                </a:cubicBezTo>
                <a:cubicBezTo>
                  <a:pt x="18860" y="148569"/>
                  <a:pt x="18015" y="139406"/>
                  <a:pt x="22152" y="132155"/>
                </a:cubicBezTo>
                <a:lnTo>
                  <a:pt x="44971" y="92433"/>
                </a:lnTo>
                <a:close/>
                <a:moveTo>
                  <a:pt x="245494" y="92567"/>
                </a:moveTo>
                <a:lnTo>
                  <a:pt x="268224" y="132155"/>
                </a:lnTo>
                <a:cubicBezTo>
                  <a:pt x="272361" y="139406"/>
                  <a:pt x="271516" y="148569"/>
                  <a:pt x="266045" y="154886"/>
                </a:cubicBezTo>
                <a:cubicBezTo>
                  <a:pt x="262234" y="159352"/>
                  <a:pt x="256713" y="161801"/>
                  <a:pt x="251053" y="161801"/>
                </a:cubicBezTo>
                <a:cubicBezTo>
                  <a:pt x="248651" y="161801"/>
                  <a:pt x="246225" y="161360"/>
                  <a:pt x="243893" y="160446"/>
                </a:cubicBezTo>
                <a:lnTo>
                  <a:pt x="201191" y="143943"/>
                </a:lnTo>
                <a:lnTo>
                  <a:pt x="245494" y="92567"/>
                </a:lnTo>
                <a:close/>
                <a:moveTo>
                  <a:pt x="115563" y="1"/>
                </a:moveTo>
                <a:cubicBezTo>
                  <a:pt x="108091" y="1"/>
                  <a:pt x="100929" y="3470"/>
                  <a:pt x="96303" y="9698"/>
                </a:cubicBezTo>
                <a:cubicBezTo>
                  <a:pt x="94936" y="9446"/>
                  <a:pt x="93571" y="9324"/>
                  <a:pt x="92222" y="9324"/>
                </a:cubicBezTo>
                <a:cubicBezTo>
                  <a:pt x="88084" y="9324"/>
                  <a:pt x="84090" y="10476"/>
                  <a:pt x="80601" y="12589"/>
                </a:cubicBezTo>
                <a:lnTo>
                  <a:pt x="34740" y="40479"/>
                </a:lnTo>
                <a:cubicBezTo>
                  <a:pt x="22908" y="47685"/>
                  <a:pt x="20328" y="63832"/>
                  <a:pt x="29403" y="74329"/>
                </a:cubicBezTo>
                <a:lnTo>
                  <a:pt x="33406" y="78956"/>
                </a:lnTo>
                <a:lnTo>
                  <a:pt x="7695" y="123837"/>
                </a:lnTo>
                <a:cubicBezTo>
                  <a:pt x="0" y="137226"/>
                  <a:pt x="1602" y="154085"/>
                  <a:pt x="11654" y="165784"/>
                </a:cubicBezTo>
                <a:cubicBezTo>
                  <a:pt x="18766" y="174080"/>
                  <a:pt x="28961" y="178528"/>
                  <a:pt x="39357" y="178528"/>
                </a:cubicBezTo>
                <a:cubicBezTo>
                  <a:pt x="43787" y="178528"/>
                  <a:pt x="48253" y="177720"/>
                  <a:pt x="52533" y="176059"/>
                </a:cubicBezTo>
                <a:lnTo>
                  <a:pt x="100973" y="157288"/>
                </a:lnTo>
                <a:lnTo>
                  <a:pt x="103331" y="160001"/>
                </a:lnTo>
                <a:cubicBezTo>
                  <a:pt x="107549" y="164889"/>
                  <a:pt x="113758" y="167751"/>
                  <a:pt x="120317" y="167751"/>
                </a:cubicBezTo>
                <a:cubicBezTo>
                  <a:pt x="121160" y="167751"/>
                  <a:pt x="122008" y="167703"/>
                  <a:pt x="122858" y="167607"/>
                </a:cubicBezTo>
                <a:cubicBezTo>
                  <a:pt x="126684" y="170143"/>
                  <a:pt x="131310" y="171611"/>
                  <a:pt x="136203" y="171611"/>
                </a:cubicBezTo>
                <a:lnTo>
                  <a:pt x="154396" y="171611"/>
                </a:lnTo>
                <a:cubicBezTo>
                  <a:pt x="159289" y="171611"/>
                  <a:pt x="163871" y="170143"/>
                  <a:pt x="167696" y="167607"/>
                </a:cubicBezTo>
                <a:cubicBezTo>
                  <a:pt x="168583" y="167712"/>
                  <a:pt x="169467" y="167763"/>
                  <a:pt x="170343" y="167763"/>
                </a:cubicBezTo>
                <a:cubicBezTo>
                  <a:pt x="176935" y="167763"/>
                  <a:pt x="183116" y="164870"/>
                  <a:pt x="187357" y="160001"/>
                </a:cubicBezTo>
                <a:lnTo>
                  <a:pt x="189581" y="157376"/>
                </a:lnTo>
                <a:lnTo>
                  <a:pt x="237843" y="176059"/>
                </a:lnTo>
                <a:cubicBezTo>
                  <a:pt x="242126" y="177711"/>
                  <a:pt x="246582" y="178511"/>
                  <a:pt x="250995" y="178511"/>
                </a:cubicBezTo>
                <a:cubicBezTo>
                  <a:pt x="261431" y="178511"/>
                  <a:pt x="271625" y="174037"/>
                  <a:pt x="278722" y="165784"/>
                </a:cubicBezTo>
                <a:cubicBezTo>
                  <a:pt x="288775" y="154085"/>
                  <a:pt x="290376" y="137226"/>
                  <a:pt x="282681" y="123837"/>
                </a:cubicBezTo>
                <a:lnTo>
                  <a:pt x="257060" y="79178"/>
                </a:lnTo>
                <a:lnTo>
                  <a:pt x="261241" y="74329"/>
                </a:lnTo>
                <a:cubicBezTo>
                  <a:pt x="270315" y="63832"/>
                  <a:pt x="267780" y="47685"/>
                  <a:pt x="255947" y="40479"/>
                </a:cubicBezTo>
                <a:lnTo>
                  <a:pt x="210087" y="12589"/>
                </a:lnTo>
                <a:cubicBezTo>
                  <a:pt x="206593" y="10493"/>
                  <a:pt x="202602" y="9343"/>
                  <a:pt x="198486" y="9343"/>
                </a:cubicBezTo>
                <a:cubicBezTo>
                  <a:pt x="197099" y="9343"/>
                  <a:pt x="195697" y="9473"/>
                  <a:pt x="194296" y="9742"/>
                </a:cubicBezTo>
                <a:cubicBezTo>
                  <a:pt x="189581" y="3381"/>
                  <a:pt x="182375" y="1"/>
                  <a:pt x="175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485" name="Google Shape;485;p32"/>
          <p:cNvSpPr txBox="1"/>
          <p:nvPr/>
        </p:nvSpPr>
        <p:spPr>
          <a:xfrm>
            <a:off x="5939800" y="1390125"/>
            <a:ext cx="3757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Vender Markets</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486" name="Google Shape;486;p32"/>
          <p:cNvSpPr txBox="1"/>
          <p:nvPr/>
        </p:nvSpPr>
        <p:spPr>
          <a:xfrm>
            <a:off x="6292625" y="2561200"/>
            <a:ext cx="3757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Principles</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487" name="Google Shape;487;p32"/>
          <p:cNvSpPr txBox="1"/>
          <p:nvPr/>
        </p:nvSpPr>
        <p:spPr>
          <a:xfrm>
            <a:off x="6029650" y="3685675"/>
            <a:ext cx="3757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Selection</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488" name="Google Shape;488;p32"/>
          <p:cNvSpPr txBox="1"/>
          <p:nvPr/>
        </p:nvSpPr>
        <p:spPr>
          <a:xfrm>
            <a:off x="5939800" y="1805775"/>
            <a:ext cx="26985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Retail support system is mature</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Service for large e-commerce platform is a rare find</a:t>
            </a:r>
            <a:endParaRPr sz="1200">
              <a:solidFill>
                <a:schemeClr val="dk1"/>
              </a:solidFill>
              <a:latin typeface="Roboto"/>
              <a:ea typeface="Roboto"/>
              <a:cs typeface="Roboto"/>
              <a:sym typeface="Roboto"/>
            </a:endParaRPr>
          </a:p>
        </p:txBody>
      </p:sp>
      <p:sp>
        <p:nvSpPr>
          <p:cNvPr id="489" name="Google Shape;489;p32"/>
          <p:cNvSpPr txBox="1"/>
          <p:nvPr/>
        </p:nvSpPr>
        <p:spPr>
          <a:xfrm>
            <a:off x="6292625" y="3044550"/>
            <a:ext cx="24081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Based on the problem Weee! has on its current system</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Customer-centered integrated system</a:t>
            </a:r>
            <a:endParaRPr sz="1200">
              <a:solidFill>
                <a:schemeClr val="dk1"/>
              </a:solidFill>
              <a:latin typeface="Roboto"/>
              <a:ea typeface="Roboto"/>
              <a:cs typeface="Roboto"/>
              <a:sym typeface="Roboto"/>
            </a:endParaRPr>
          </a:p>
        </p:txBody>
      </p:sp>
      <p:sp>
        <p:nvSpPr>
          <p:cNvPr id="490" name="Google Shape;490;p32"/>
          <p:cNvSpPr txBox="1"/>
          <p:nvPr/>
        </p:nvSpPr>
        <p:spPr>
          <a:xfrm>
            <a:off x="6029650" y="4071775"/>
            <a:ext cx="25152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We chose 6 out of 20 vendors that we believe might </a:t>
            </a:r>
            <a:r>
              <a:rPr lang="en" sz="1200">
                <a:solidFill>
                  <a:schemeClr val="dk1"/>
                </a:solidFill>
                <a:latin typeface="Roboto"/>
                <a:ea typeface="Roboto"/>
                <a:cs typeface="Roboto"/>
                <a:sym typeface="Roboto"/>
              </a:rPr>
              <a:t>suitable</a:t>
            </a:r>
            <a:r>
              <a:rPr lang="en" sz="1200">
                <a:solidFill>
                  <a:schemeClr val="dk1"/>
                </a:solidFill>
                <a:latin typeface="Roboto"/>
                <a:ea typeface="Roboto"/>
                <a:cs typeface="Roboto"/>
                <a:sym typeface="Roboto"/>
              </a:rPr>
              <a:t> for Weee!</a:t>
            </a:r>
            <a:endParaRPr sz="1200">
              <a:solidFill>
                <a:schemeClr val="dk1"/>
              </a:solidFill>
              <a:latin typeface="Roboto"/>
              <a:ea typeface="Roboto"/>
              <a:cs typeface="Roboto"/>
              <a:sym typeface="Roboto"/>
            </a:endParaRPr>
          </a:p>
        </p:txBody>
      </p:sp>
      <p:pic>
        <p:nvPicPr>
          <p:cNvPr id="491" name="Google Shape;491;p32"/>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492" name="Google Shape;492;p32"/>
          <p:cNvPicPr preferRelativeResize="0"/>
          <p:nvPr/>
        </p:nvPicPr>
        <p:blipFill rotWithShape="1">
          <a:blip r:embed="rId4">
            <a:alphaModFix/>
          </a:blip>
          <a:srcRect b="0" l="1535" r="4231" t="0"/>
          <a:stretch/>
        </p:blipFill>
        <p:spPr>
          <a:xfrm>
            <a:off x="221050" y="1326100"/>
            <a:ext cx="4483475" cy="3241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33"/>
          <p:cNvSpPr/>
          <p:nvPr/>
        </p:nvSpPr>
        <p:spPr>
          <a:xfrm>
            <a:off x="4045944" y="1697857"/>
            <a:ext cx="112630" cy="87564"/>
          </a:xfrm>
          <a:custGeom>
            <a:rect b="b" l="l" r="r" t="t"/>
            <a:pathLst>
              <a:path extrusionOk="0" h="1069" w="1375">
                <a:moveTo>
                  <a:pt x="614" y="1"/>
                </a:moveTo>
                <a:cubicBezTo>
                  <a:pt x="1" y="1"/>
                  <a:pt x="1" y="1068"/>
                  <a:pt x="614" y="1068"/>
                </a:cubicBezTo>
                <a:cubicBezTo>
                  <a:pt x="1375" y="1068"/>
                  <a:pt x="1375"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33"/>
          <p:cNvSpPr/>
          <p:nvPr/>
        </p:nvSpPr>
        <p:spPr>
          <a:xfrm>
            <a:off x="4045945" y="2946243"/>
            <a:ext cx="112630" cy="87564"/>
          </a:xfrm>
          <a:custGeom>
            <a:rect b="b" l="l" r="r" t="t"/>
            <a:pathLst>
              <a:path extrusionOk="0" h="1069" w="1375">
                <a:moveTo>
                  <a:pt x="761" y="1"/>
                </a:moveTo>
                <a:cubicBezTo>
                  <a:pt x="0" y="1"/>
                  <a:pt x="0" y="1068"/>
                  <a:pt x="761" y="1068"/>
                </a:cubicBezTo>
                <a:cubicBezTo>
                  <a:pt x="1374" y="1068"/>
                  <a:pt x="1374" y="1"/>
                  <a:pt x="76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33"/>
          <p:cNvSpPr/>
          <p:nvPr/>
        </p:nvSpPr>
        <p:spPr>
          <a:xfrm>
            <a:off x="8152629" y="2379536"/>
            <a:ext cx="100589" cy="75441"/>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3"/>
          <p:cNvSpPr/>
          <p:nvPr/>
        </p:nvSpPr>
        <p:spPr>
          <a:xfrm>
            <a:off x="8390831" y="2216776"/>
            <a:ext cx="88547" cy="100507"/>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3"/>
          <p:cNvSpPr/>
          <p:nvPr/>
        </p:nvSpPr>
        <p:spPr>
          <a:xfrm>
            <a:off x="8403855" y="2530255"/>
            <a:ext cx="112630" cy="88547"/>
          </a:xfrm>
          <a:custGeom>
            <a:rect b="b" l="l" r="r" t="t"/>
            <a:pathLst>
              <a:path extrusionOk="0" h="1081" w="1375">
                <a:moveTo>
                  <a:pt x="614" y="1"/>
                </a:moveTo>
                <a:cubicBezTo>
                  <a:pt x="1" y="1"/>
                  <a:pt x="1" y="1081"/>
                  <a:pt x="614" y="1081"/>
                </a:cubicBezTo>
                <a:cubicBezTo>
                  <a:pt x="1375" y="1081"/>
                  <a:pt x="1375"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3"/>
          <p:cNvSpPr/>
          <p:nvPr/>
        </p:nvSpPr>
        <p:spPr>
          <a:xfrm>
            <a:off x="8077270" y="2895094"/>
            <a:ext cx="100589" cy="75441"/>
          </a:xfrm>
          <a:custGeom>
            <a:rect b="b" l="l" r="r" t="t"/>
            <a:pathLst>
              <a:path extrusionOk="0" h="921" w="1228">
                <a:moveTo>
                  <a:pt x="614" y="0"/>
                </a:moveTo>
                <a:cubicBezTo>
                  <a:pt x="307" y="0"/>
                  <a:pt x="1" y="148"/>
                  <a:pt x="1" y="454"/>
                </a:cubicBezTo>
                <a:cubicBezTo>
                  <a:pt x="1" y="761"/>
                  <a:pt x="307" y="921"/>
                  <a:pt x="614" y="921"/>
                </a:cubicBezTo>
                <a:lnTo>
                  <a:pt x="761" y="921"/>
                </a:lnTo>
                <a:cubicBezTo>
                  <a:pt x="921" y="921"/>
                  <a:pt x="1227" y="761"/>
                  <a:pt x="1227" y="454"/>
                </a:cubicBezTo>
                <a:cubicBezTo>
                  <a:pt x="1227" y="148"/>
                  <a:pt x="921" y="0"/>
                  <a:pt x="76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33"/>
          <p:cNvSpPr/>
          <p:nvPr/>
        </p:nvSpPr>
        <p:spPr>
          <a:xfrm>
            <a:off x="4045959" y="4034489"/>
            <a:ext cx="87564" cy="88547"/>
          </a:xfrm>
          <a:custGeom>
            <a:rect b="b" l="l" r="r" t="t"/>
            <a:pathLst>
              <a:path extrusionOk="0" h="1081" w="1069">
                <a:moveTo>
                  <a:pt x="455" y="1"/>
                </a:moveTo>
                <a:cubicBezTo>
                  <a:pt x="148" y="1"/>
                  <a:pt x="1" y="307"/>
                  <a:pt x="1" y="614"/>
                </a:cubicBezTo>
                <a:cubicBezTo>
                  <a:pt x="1" y="774"/>
                  <a:pt x="148" y="1080"/>
                  <a:pt x="455" y="1080"/>
                </a:cubicBezTo>
                <a:lnTo>
                  <a:pt x="614" y="1080"/>
                </a:lnTo>
                <a:cubicBezTo>
                  <a:pt x="921" y="1080"/>
                  <a:pt x="1068" y="774"/>
                  <a:pt x="1068" y="614"/>
                </a:cubicBezTo>
                <a:cubicBezTo>
                  <a:pt x="1068" y="307"/>
                  <a:pt x="921"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3"/>
          <p:cNvSpPr/>
          <p:nvPr/>
        </p:nvSpPr>
        <p:spPr>
          <a:xfrm>
            <a:off x="6562216" y="2553027"/>
            <a:ext cx="647600" cy="507202"/>
          </a:xfrm>
          <a:custGeom>
            <a:rect b="b" l="l" r="r" t="t"/>
            <a:pathLst>
              <a:path extrusionOk="0" h="6192" w="7906">
                <a:moveTo>
                  <a:pt x="7713" y="0"/>
                </a:moveTo>
                <a:cubicBezTo>
                  <a:pt x="7682" y="0"/>
                  <a:pt x="7645" y="9"/>
                  <a:pt x="7602" y="30"/>
                </a:cubicBezTo>
                <a:cubicBezTo>
                  <a:pt x="5921" y="336"/>
                  <a:pt x="3921" y="643"/>
                  <a:pt x="2547" y="1870"/>
                </a:cubicBezTo>
                <a:cubicBezTo>
                  <a:pt x="1320" y="2950"/>
                  <a:pt x="547" y="4483"/>
                  <a:pt x="94" y="6017"/>
                </a:cubicBezTo>
                <a:cubicBezTo>
                  <a:pt x="1" y="6102"/>
                  <a:pt x="119" y="6192"/>
                  <a:pt x="235" y="6192"/>
                </a:cubicBezTo>
                <a:cubicBezTo>
                  <a:pt x="318" y="6192"/>
                  <a:pt x="400" y="6145"/>
                  <a:pt x="400" y="6017"/>
                </a:cubicBezTo>
                <a:cubicBezTo>
                  <a:pt x="854" y="4630"/>
                  <a:pt x="1627" y="3097"/>
                  <a:pt x="2854" y="2029"/>
                </a:cubicBezTo>
                <a:cubicBezTo>
                  <a:pt x="4228" y="950"/>
                  <a:pt x="6068" y="643"/>
                  <a:pt x="7761" y="336"/>
                </a:cubicBezTo>
                <a:cubicBezTo>
                  <a:pt x="7888" y="336"/>
                  <a:pt x="7906" y="0"/>
                  <a:pt x="771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3"/>
          <p:cNvSpPr/>
          <p:nvPr/>
        </p:nvSpPr>
        <p:spPr>
          <a:xfrm>
            <a:off x="6620292" y="3130838"/>
            <a:ext cx="162678" cy="45625"/>
          </a:xfrm>
          <a:custGeom>
            <a:rect b="b" l="l" r="r" t="t"/>
            <a:pathLst>
              <a:path extrusionOk="0" h="557" w="1986">
                <a:moveTo>
                  <a:pt x="194" y="1"/>
                </a:moveTo>
                <a:cubicBezTo>
                  <a:pt x="1" y="1"/>
                  <a:pt x="18" y="337"/>
                  <a:pt x="145" y="337"/>
                </a:cubicBezTo>
                <a:cubicBezTo>
                  <a:pt x="580" y="450"/>
                  <a:pt x="942" y="557"/>
                  <a:pt x="1334" y="557"/>
                </a:cubicBezTo>
                <a:cubicBezTo>
                  <a:pt x="1494" y="557"/>
                  <a:pt x="1660" y="539"/>
                  <a:pt x="1838" y="496"/>
                </a:cubicBezTo>
                <a:cubicBezTo>
                  <a:pt x="1985" y="496"/>
                  <a:pt x="1985" y="190"/>
                  <a:pt x="1838" y="190"/>
                </a:cubicBezTo>
                <a:cubicBezTo>
                  <a:pt x="1225" y="190"/>
                  <a:pt x="759" y="190"/>
                  <a:pt x="305" y="30"/>
                </a:cubicBezTo>
                <a:cubicBezTo>
                  <a:pt x="262" y="10"/>
                  <a:pt x="225" y="1"/>
                  <a:pt x="19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3"/>
          <p:cNvSpPr/>
          <p:nvPr/>
        </p:nvSpPr>
        <p:spPr>
          <a:xfrm>
            <a:off x="6871354" y="2805072"/>
            <a:ext cx="389002" cy="341329"/>
          </a:xfrm>
          <a:custGeom>
            <a:rect b="b" l="l" r="r" t="t"/>
            <a:pathLst>
              <a:path extrusionOk="0" h="4167" w="4749">
                <a:moveTo>
                  <a:pt x="4561" y="0"/>
                </a:moveTo>
                <a:cubicBezTo>
                  <a:pt x="4497" y="0"/>
                  <a:pt x="4441" y="49"/>
                  <a:pt x="4441" y="179"/>
                </a:cubicBezTo>
                <a:cubicBezTo>
                  <a:pt x="3828" y="1860"/>
                  <a:pt x="1840" y="3246"/>
                  <a:pt x="147" y="3700"/>
                </a:cubicBezTo>
                <a:cubicBezTo>
                  <a:pt x="0" y="3860"/>
                  <a:pt x="0" y="4167"/>
                  <a:pt x="307" y="4167"/>
                </a:cubicBezTo>
                <a:cubicBezTo>
                  <a:pt x="1988" y="3553"/>
                  <a:pt x="4135" y="2020"/>
                  <a:pt x="4748" y="179"/>
                </a:cubicBezTo>
                <a:cubicBezTo>
                  <a:pt x="4748" y="88"/>
                  <a:pt x="4647" y="0"/>
                  <a:pt x="4561"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3"/>
          <p:cNvSpPr/>
          <p:nvPr/>
        </p:nvSpPr>
        <p:spPr>
          <a:xfrm>
            <a:off x="5225240" y="1784360"/>
            <a:ext cx="2626033" cy="2548707"/>
          </a:xfrm>
          <a:custGeom>
            <a:rect b="b" l="l" r="r" t="t"/>
            <a:pathLst>
              <a:path extrusionOk="0" h="31115" w="32059">
                <a:moveTo>
                  <a:pt x="14703" y="1"/>
                </a:moveTo>
                <a:cubicBezTo>
                  <a:pt x="13102" y="1"/>
                  <a:pt x="11524" y="236"/>
                  <a:pt x="10122" y="826"/>
                </a:cubicBezTo>
                <a:cubicBezTo>
                  <a:pt x="4294" y="2973"/>
                  <a:pt x="307" y="9573"/>
                  <a:pt x="159" y="15548"/>
                </a:cubicBezTo>
                <a:cubicBezTo>
                  <a:pt x="0" y="21682"/>
                  <a:pt x="4601" y="27510"/>
                  <a:pt x="10122" y="29964"/>
                </a:cubicBezTo>
                <a:cubicBezTo>
                  <a:pt x="11940" y="30675"/>
                  <a:pt x="13827" y="31114"/>
                  <a:pt x="15692" y="31114"/>
                </a:cubicBezTo>
                <a:cubicBezTo>
                  <a:pt x="16659" y="31114"/>
                  <a:pt x="17620" y="30996"/>
                  <a:pt x="18563" y="30736"/>
                </a:cubicBezTo>
                <a:cubicBezTo>
                  <a:pt x="21630" y="29964"/>
                  <a:pt x="24231" y="28123"/>
                  <a:pt x="26378" y="26136"/>
                </a:cubicBezTo>
                <a:cubicBezTo>
                  <a:pt x="29138" y="23375"/>
                  <a:pt x="30831" y="20308"/>
                  <a:pt x="31445" y="16468"/>
                </a:cubicBezTo>
                <a:cubicBezTo>
                  <a:pt x="31899" y="13401"/>
                  <a:pt x="32058" y="9880"/>
                  <a:pt x="29752" y="7426"/>
                </a:cubicBezTo>
                <a:cubicBezTo>
                  <a:pt x="29649" y="7356"/>
                  <a:pt x="29545" y="7326"/>
                  <a:pt x="29450" y="7326"/>
                </a:cubicBezTo>
                <a:cubicBezTo>
                  <a:pt x="29126" y="7326"/>
                  <a:pt x="28901" y="7679"/>
                  <a:pt x="29138" y="8039"/>
                </a:cubicBezTo>
                <a:cubicBezTo>
                  <a:pt x="31285" y="10187"/>
                  <a:pt x="31138" y="13560"/>
                  <a:pt x="30672" y="16321"/>
                </a:cubicBezTo>
                <a:cubicBezTo>
                  <a:pt x="30218" y="19388"/>
                  <a:pt x="28991" y="22148"/>
                  <a:pt x="26991" y="24443"/>
                </a:cubicBezTo>
                <a:cubicBezTo>
                  <a:pt x="23939" y="27866"/>
                  <a:pt x="19811" y="30315"/>
                  <a:pt x="15309" y="30315"/>
                </a:cubicBezTo>
                <a:cubicBezTo>
                  <a:pt x="14164" y="30315"/>
                  <a:pt x="12996" y="30157"/>
                  <a:pt x="11815" y="29816"/>
                </a:cubicBezTo>
                <a:cubicBezTo>
                  <a:pt x="6601" y="28123"/>
                  <a:pt x="2147" y="23375"/>
                  <a:pt x="1080" y="18002"/>
                </a:cubicBezTo>
                <a:cubicBezTo>
                  <a:pt x="0" y="12027"/>
                  <a:pt x="3374" y="5586"/>
                  <a:pt x="8441" y="2359"/>
                </a:cubicBezTo>
                <a:cubicBezTo>
                  <a:pt x="10351" y="1205"/>
                  <a:pt x="12524" y="709"/>
                  <a:pt x="14756" y="709"/>
                </a:cubicBezTo>
                <a:cubicBezTo>
                  <a:pt x="19334" y="709"/>
                  <a:pt x="24158" y="2798"/>
                  <a:pt x="27457" y="5586"/>
                </a:cubicBezTo>
                <a:cubicBezTo>
                  <a:pt x="27528" y="5656"/>
                  <a:pt x="27615" y="5686"/>
                  <a:pt x="27701" y="5686"/>
                </a:cubicBezTo>
                <a:cubicBezTo>
                  <a:pt x="27989" y="5686"/>
                  <a:pt x="28270" y="5356"/>
                  <a:pt x="27911" y="5120"/>
                </a:cubicBezTo>
                <a:cubicBezTo>
                  <a:pt x="25617" y="2973"/>
                  <a:pt x="22697" y="1598"/>
                  <a:pt x="19789" y="678"/>
                </a:cubicBezTo>
                <a:cubicBezTo>
                  <a:pt x="18195" y="277"/>
                  <a:pt x="16435" y="1"/>
                  <a:pt x="14703"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3"/>
          <p:cNvSpPr/>
          <p:nvPr/>
        </p:nvSpPr>
        <p:spPr>
          <a:xfrm>
            <a:off x="5288477" y="2243152"/>
            <a:ext cx="800531" cy="1847618"/>
          </a:xfrm>
          <a:custGeom>
            <a:rect b="b" l="l" r="r" t="t"/>
            <a:pathLst>
              <a:path extrusionOk="0" h="22556" w="9773">
                <a:moveTo>
                  <a:pt x="4802" y="1"/>
                </a:moveTo>
                <a:cubicBezTo>
                  <a:pt x="4723" y="1"/>
                  <a:pt x="4647" y="37"/>
                  <a:pt x="4602" y="132"/>
                </a:cubicBezTo>
                <a:cubicBezTo>
                  <a:pt x="2295" y="3972"/>
                  <a:pt x="1" y="8266"/>
                  <a:pt x="1535" y="12867"/>
                </a:cubicBezTo>
                <a:cubicBezTo>
                  <a:pt x="2761" y="16854"/>
                  <a:pt x="5829" y="20228"/>
                  <a:pt x="9202" y="22522"/>
                </a:cubicBezTo>
                <a:cubicBezTo>
                  <a:pt x="9246" y="22545"/>
                  <a:pt x="9290" y="22555"/>
                  <a:pt x="9332" y="22555"/>
                </a:cubicBezTo>
                <a:cubicBezTo>
                  <a:pt x="9584" y="22555"/>
                  <a:pt x="9772" y="22195"/>
                  <a:pt x="9509" y="22068"/>
                </a:cubicBezTo>
                <a:cubicBezTo>
                  <a:pt x="6283" y="19921"/>
                  <a:pt x="3215" y="16547"/>
                  <a:pt x="1988" y="12867"/>
                </a:cubicBezTo>
                <a:cubicBezTo>
                  <a:pt x="455" y="8266"/>
                  <a:pt x="2761" y="4119"/>
                  <a:pt x="5056" y="291"/>
                </a:cubicBezTo>
                <a:cubicBezTo>
                  <a:pt x="5166" y="181"/>
                  <a:pt x="4977" y="1"/>
                  <a:pt x="4802"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3"/>
          <p:cNvSpPr/>
          <p:nvPr/>
        </p:nvSpPr>
        <p:spPr>
          <a:xfrm>
            <a:off x="6246853" y="4098306"/>
            <a:ext cx="473782" cy="81175"/>
          </a:xfrm>
          <a:custGeom>
            <a:rect b="b" l="l" r="r" t="t"/>
            <a:pathLst>
              <a:path extrusionOk="0" h="991" w="5784">
                <a:moveTo>
                  <a:pt x="440" y="1"/>
                </a:moveTo>
                <a:cubicBezTo>
                  <a:pt x="188" y="1"/>
                  <a:pt x="0" y="361"/>
                  <a:pt x="263" y="488"/>
                </a:cubicBezTo>
                <a:cubicBezTo>
                  <a:pt x="1030" y="874"/>
                  <a:pt x="1910" y="991"/>
                  <a:pt x="2810" y="991"/>
                </a:cubicBezTo>
                <a:cubicBezTo>
                  <a:pt x="3710" y="991"/>
                  <a:pt x="4631" y="874"/>
                  <a:pt x="5477" y="794"/>
                </a:cubicBezTo>
                <a:cubicBezTo>
                  <a:pt x="5784" y="794"/>
                  <a:pt x="5784" y="340"/>
                  <a:pt x="5477" y="340"/>
                </a:cubicBezTo>
                <a:cubicBezTo>
                  <a:pt x="4710" y="340"/>
                  <a:pt x="3827" y="417"/>
                  <a:pt x="2964" y="417"/>
                </a:cubicBezTo>
                <a:cubicBezTo>
                  <a:pt x="2100" y="417"/>
                  <a:pt x="1257" y="340"/>
                  <a:pt x="570" y="34"/>
                </a:cubicBezTo>
                <a:cubicBezTo>
                  <a:pt x="526" y="11"/>
                  <a:pt x="482" y="1"/>
                  <a:pt x="440"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3"/>
          <p:cNvSpPr/>
          <p:nvPr/>
        </p:nvSpPr>
        <p:spPr>
          <a:xfrm>
            <a:off x="7151249" y="2466527"/>
            <a:ext cx="524158" cy="1481142"/>
          </a:xfrm>
          <a:custGeom>
            <a:rect b="b" l="l" r="r" t="t"/>
            <a:pathLst>
              <a:path extrusionOk="0" h="18082" w="6399">
                <a:moveTo>
                  <a:pt x="5066" y="0"/>
                </a:moveTo>
                <a:cubicBezTo>
                  <a:pt x="4908" y="0"/>
                  <a:pt x="4765" y="134"/>
                  <a:pt x="4864" y="325"/>
                </a:cubicBezTo>
                <a:cubicBezTo>
                  <a:pt x="5932" y="3392"/>
                  <a:pt x="5932" y="6606"/>
                  <a:pt x="5012" y="9674"/>
                </a:cubicBezTo>
                <a:cubicBezTo>
                  <a:pt x="3944" y="12594"/>
                  <a:pt x="1945" y="15195"/>
                  <a:pt x="104" y="17648"/>
                </a:cubicBezTo>
                <a:cubicBezTo>
                  <a:pt x="0" y="17865"/>
                  <a:pt x="123" y="18082"/>
                  <a:pt x="256" y="18082"/>
                </a:cubicBezTo>
                <a:cubicBezTo>
                  <a:pt x="311" y="18082"/>
                  <a:pt x="368" y="18045"/>
                  <a:pt x="411" y="17955"/>
                </a:cubicBezTo>
                <a:cubicBezTo>
                  <a:pt x="2411" y="15501"/>
                  <a:pt x="4398" y="12900"/>
                  <a:pt x="5478" y="9833"/>
                </a:cubicBezTo>
                <a:cubicBezTo>
                  <a:pt x="6398" y="6606"/>
                  <a:pt x="6398" y="3233"/>
                  <a:pt x="5318" y="165"/>
                </a:cubicBezTo>
                <a:cubicBezTo>
                  <a:pt x="5263" y="50"/>
                  <a:pt x="5162" y="0"/>
                  <a:pt x="5066"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3"/>
          <p:cNvSpPr/>
          <p:nvPr/>
        </p:nvSpPr>
        <p:spPr>
          <a:xfrm>
            <a:off x="7128313" y="2069825"/>
            <a:ext cx="305616" cy="212891"/>
          </a:xfrm>
          <a:custGeom>
            <a:rect b="b" l="l" r="r" t="t"/>
            <a:pathLst>
              <a:path extrusionOk="0" h="2599" w="3731">
                <a:moveTo>
                  <a:pt x="266" y="1"/>
                </a:moveTo>
                <a:cubicBezTo>
                  <a:pt x="128" y="1"/>
                  <a:pt x="1" y="331"/>
                  <a:pt x="237" y="567"/>
                </a:cubicBezTo>
                <a:cubicBezTo>
                  <a:pt x="1157" y="1181"/>
                  <a:pt x="2225" y="1941"/>
                  <a:pt x="3304" y="2555"/>
                </a:cubicBezTo>
                <a:cubicBezTo>
                  <a:pt x="3362" y="2585"/>
                  <a:pt x="3414" y="2598"/>
                  <a:pt x="3460" y="2598"/>
                </a:cubicBezTo>
                <a:cubicBezTo>
                  <a:pt x="3656" y="2598"/>
                  <a:pt x="3730" y="2350"/>
                  <a:pt x="3611" y="2101"/>
                </a:cubicBezTo>
                <a:cubicBezTo>
                  <a:pt x="2531" y="1487"/>
                  <a:pt x="1464" y="714"/>
                  <a:pt x="384" y="101"/>
                </a:cubicBezTo>
                <a:cubicBezTo>
                  <a:pt x="350" y="30"/>
                  <a:pt x="308" y="1"/>
                  <a:pt x="266"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3"/>
          <p:cNvSpPr/>
          <p:nvPr/>
        </p:nvSpPr>
        <p:spPr>
          <a:xfrm>
            <a:off x="6305502" y="3196532"/>
            <a:ext cx="523830" cy="444130"/>
          </a:xfrm>
          <a:custGeom>
            <a:rect b="b" l="l" r="r" t="t"/>
            <a:pathLst>
              <a:path extrusionOk="0" h="5422" w="6395">
                <a:moveTo>
                  <a:pt x="2001" y="1"/>
                </a:moveTo>
                <a:cubicBezTo>
                  <a:pt x="921" y="148"/>
                  <a:pt x="308" y="1375"/>
                  <a:pt x="160" y="2295"/>
                </a:cubicBezTo>
                <a:cubicBezTo>
                  <a:pt x="1" y="3522"/>
                  <a:pt x="467" y="4749"/>
                  <a:pt x="1694" y="5215"/>
                </a:cubicBezTo>
                <a:cubicBezTo>
                  <a:pt x="2072" y="5357"/>
                  <a:pt x="2445" y="5422"/>
                  <a:pt x="2806" y="5422"/>
                </a:cubicBezTo>
                <a:cubicBezTo>
                  <a:pt x="4792" y="5422"/>
                  <a:pt x="6395" y="3451"/>
                  <a:pt x="6135" y="1375"/>
                </a:cubicBezTo>
                <a:cubicBezTo>
                  <a:pt x="6135" y="1259"/>
                  <a:pt x="6070" y="1210"/>
                  <a:pt x="5990" y="1210"/>
                </a:cubicBezTo>
                <a:cubicBezTo>
                  <a:pt x="5857" y="1210"/>
                  <a:pt x="5681" y="1344"/>
                  <a:pt x="5681" y="1535"/>
                </a:cubicBezTo>
                <a:cubicBezTo>
                  <a:pt x="5955" y="3178"/>
                  <a:pt x="4634" y="4822"/>
                  <a:pt x="2932" y="4822"/>
                </a:cubicBezTo>
                <a:cubicBezTo>
                  <a:pt x="2728" y="4822"/>
                  <a:pt x="2520" y="4799"/>
                  <a:pt x="2307" y="4749"/>
                </a:cubicBezTo>
                <a:cubicBezTo>
                  <a:pt x="1387" y="4602"/>
                  <a:pt x="614" y="3829"/>
                  <a:pt x="614" y="2761"/>
                </a:cubicBezTo>
                <a:cubicBezTo>
                  <a:pt x="614" y="1841"/>
                  <a:pt x="1080" y="614"/>
                  <a:pt x="2148" y="455"/>
                </a:cubicBezTo>
                <a:cubicBezTo>
                  <a:pt x="2455" y="455"/>
                  <a:pt x="2307" y="1"/>
                  <a:pt x="200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3"/>
          <p:cNvSpPr/>
          <p:nvPr/>
        </p:nvSpPr>
        <p:spPr>
          <a:xfrm>
            <a:off x="6723502" y="3243222"/>
            <a:ext cx="310694" cy="312087"/>
          </a:xfrm>
          <a:custGeom>
            <a:rect b="b" l="l" r="r" t="t"/>
            <a:pathLst>
              <a:path extrusionOk="0" h="3810" w="3793">
                <a:moveTo>
                  <a:pt x="2702" y="1"/>
                </a:moveTo>
                <a:cubicBezTo>
                  <a:pt x="2467" y="1"/>
                  <a:pt x="2289" y="250"/>
                  <a:pt x="2419" y="498"/>
                </a:cubicBezTo>
                <a:cubicBezTo>
                  <a:pt x="3032" y="965"/>
                  <a:pt x="3179" y="1885"/>
                  <a:pt x="2725" y="2498"/>
                </a:cubicBezTo>
                <a:cubicBezTo>
                  <a:pt x="2375" y="2840"/>
                  <a:pt x="1684" y="3271"/>
                  <a:pt x="1102" y="3271"/>
                </a:cubicBezTo>
                <a:cubicBezTo>
                  <a:pt x="910" y="3271"/>
                  <a:pt x="730" y="3224"/>
                  <a:pt x="578" y="3112"/>
                </a:cubicBezTo>
                <a:cubicBezTo>
                  <a:pt x="504" y="3037"/>
                  <a:pt x="430" y="3008"/>
                  <a:pt x="362" y="3008"/>
                </a:cubicBezTo>
                <a:cubicBezTo>
                  <a:pt x="150" y="3008"/>
                  <a:pt x="0" y="3297"/>
                  <a:pt x="112" y="3418"/>
                </a:cubicBezTo>
                <a:cubicBezTo>
                  <a:pt x="444" y="3693"/>
                  <a:pt x="838" y="3809"/>
                  <a:pt x="1233" y="3809"/>
                </a:cubicBezTo>
                <a:cubicBezTo>
                  <a:pt x="1933" y="3809"/>
                  <a:pt x="2640" y="3446"/>
                  <a:pt x="3032" y="2952"/>
                </a:cubicBezTo>
                <a:cubicBezTo>
                  <a:pt x="3793" y="2032"/>
                  <a:pt x="3645" y="805"/>
                  <a:pt x="2872" y="44"/>
                </a:cubicBezTo>
                <a:cubicBezTo>
                  <a:pt x="2815" y="14"/>
                  <a:pt x="2757" y="1"/>
                  <a:pt x="2702"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3"/>
          <p:cNvSpPr/>
          <p:nvPr/>
        </p:nvSpPr>
        <p:spPr>
          <a:xfrm>
            <a:off x="6646586" y="3549656"/>
            <a:ext cx="325275" cy="267035"/>
          </a:xfrm>
          <a:custGeom>
            <a:rect b="b" l="l" r="r" t="t"/>
            <a:pathLst>
              <a:path extrusionOk="0" h="3260" w="3971">
                <a:moveTo>
                  <a:pt x="3019" y="501"/>
                </a:moveTo>
                <a:cubicBezTo>
                  <a:pt x="3139" y="501"/>
                  <a:pt x="3198" y="610"/>
                  <a:pt x="3198" y="904"/>
                </a:cubicBezTo>
                <a:cubicBezTo>
                  <a:pt x="3198" y="1211"/>
                  <a:pt x="3051" y="1358"/>
                  <a:pt x="2744" y="1518"/>
                </a:cubicBezTo>
                <a:cubicBezTo>
                  <a:pt x="2437" y="1824"/>
                  <a:pt x="1971" y="2278"/>
                  <a:pt x="1664" y="2438"/>
                </a:cubicBezTo>
                <a:cubicBezTo>
                  <a:pt x="1517" y="2585"/>
                  <a:pt x="1211" y="2744"/>
                  <a:pt x="904" y="2744"/>
                </a:cubicBezTo>
                <a:cubicBezTo>
                  <a:pt x="438" y="2585"/>
                  <a:pt x="744" y="2131"/>
                  <a:pt x="904" y="1824"/>
                </a:cubicBezTo>
                <a:cubicBezTo>
                  <a:pt x="1211" y="1358"/>
                  <a:pt x="1824" y="1051"/>
                  <a:pt x="2437" y="745"/>
                </a:cubicBezTo>
                <a:cubicBezTo>
                  <a:pt x="2453" y="729"/>
                  <a:pt x="2465" y="710"/>
                  <a:pt x="2474" y="688"/>
                </a:cubicBezTo>
                <a:lnTo>
                  <a:pt x="2474" y="688"/>
                </a:lnTo>
                <a:cubicBezTo>
                  <a:pt x="2563" y="647"/>
                  <a:pt x="2652" y="597"/>
                  <a:pt x="2744" y="597"/>
                </a:cubicBezTo>
                <a:cubicBezTo>
                  <a:pt x="2857" y="539"/>
                  <a:pt x="2949" y="501"/>
                  <a:pt x="3019" y="501"/>
                </a:cubicBezTo>
                <a:close/>
                <a:moveTo>
                  <a:pt x="3074" y="1"/>
                </a:moveTo>
                <a:cubicBezTo>
                  <a:pt x="2688" y="1"/>
                  <a:pt x="2261" y="146"/>
                  <a:pt x="1971" y="291"/>
                </a:cubicBezTo>
                <a:cubicBezTo>
                  <a:pt x="1889" y="330"/>
                  <a:pt x="1851" y="392"/>
                  <a:pt x="1845" y="459"/>
                </a:cubicBezTo>
                <a:lnTo>
                  <a:pt x="1845" y="459"/>
                </a:lnTo>
                <a:cubicBezTo>
                  <a:pt x="1063" y="925"/>
                  <a:pt x="1" y="1640"/>
                  <a:pt x="131" y="2585"/>
                </a:cubicBezTo>
                <a:cubicBezTo>
                  <a:pt x="131" y="3095"/>
                  <a:pt x="404" y="3260"/>
                  <a:pt x="742" y="3260"/>
                </a:cubicBezTo>
                <a:cubicBezTo>
                  <a:pt x="1120" y="3260"/>
                  <a:pt x="1578" y="3054"/>
                  <a:pt x="1824" y="2892"/>
                </a:cubicBezTo>
                <a:lnTo>
                  <a:pt x="3198" y="1972"/>
                </a:lnTo>
                <a:cubicBezTo>
                  <a:pt x="3505" y="1665"/>
                  <a:pt x="3971" y="1211"/>
                  <a:pt x="3971" y="745"/>
                </a:cubicBezTo>
                <a:cubicBezTo>
                  <a:pt x="3887" y="182"/>
                  <a:pt x="3506" y="1"/>
                  <a:pt x="307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3"/>
          <p:cNvSpPr/>
          <p:nvPr/>
        </p:nvSpPr>
        <p:spPr>
          <a:xfrm>
            <a:off x="5928705" y="2691951"/>
            <a:ext cx="351814" cy="899399"/>
          </a:xfrm>
          <a:custGeom>
            <a:rect b="b" l="l" r="r" t="t"/>
            <a:pathLst>
              <a:path extrusionOk="0" h="10980" w="4295">
                <a:moveTo>
                  <a:pt x="3033" y="617"/>
                </a:moveTo>
                <a:cubicBezTo>
                  <a:pt x="3140" y="617"/>
                  <a:pt x="3252" y="624"/>
                  <a:pt x="3370" y="639"/>
                </a:cubicBezTo>
                <a:lnTo>
                  <a:pt x="3370" y="639"/>
                </a:lnTo>
                <a:cubicBezTo>
                  <a:pt x="4078" y="1523"/>
                  <a:pt x="3516" y="2533"/>
                  <a:pt x="3227" y="3401"/>
                </a:cubicBezTo>
                <a:cubicBezTo>
                  <a:pt x="3067" y="4014"/>
                  <a:pt x="2920" y="4775"/>
                  <a:pt x="2920" y="5548"/>
                </a:cubicBezTo>
                <a:cubicBezTo>
                  <a:pt x="2761" y="6308"/>
                  <a:pt x="2920" y="7228"/>
                  <a:pt x="2761" y="8148"/>
                </a:cubicBezTo>
                <a:cubicBezTo>
                  <a:pt x="2635" y="8410"/>
                  <a:pt x="2056" y="10344"/>
                  <a:pt x="1319" y="10344"/>
                </a:cubicBezTo>
                <a:cubicBezTo>
                  <a:pt x="1190" y="10344"/>
                  <a:pt x="1057" y="10285"/>
                  <a:pt x="920" y="10148"/>
                </a:cubicBezTo>
                <a:cubicBezTo>
                  <a:pt x="773" y="9989"/>
                  <a:pt x="1080" y="9228"/>
                  <a:pt x="1080" y="8921"/>
                </a:cubicBezTo>
                <a:lnTo>
                  <a:pt x="1080" y="7388"/>
                </a:lnTo>
                <a:cubicBezTo>
                  <a:pt x="1080" y="6468"/>
                  <a:pt x="920" y="5695"/>
                  <a:pt x="920" y="4775"/>
                </a:cubicBezTo>
                <a:cubicBezTo>
                  <a:pt x="781" y="3181"/>
                  <a:pt x="1049" y="617"/>
                  <a:pt x="3033" y="617"/>
                </a:cubicBezTo>
                <a:close/>
                <a:moveTo>
                  <a:pt x="2994" y="0"/>
                </a:moveTo>
                <a:cubicBezTo>
                  <a:pt x="1011" y="0"/>
                  <a:pt x="457" y="2280"/>
                  <a:pt x="307" y="4014"/>
                </a:cubicBezTo>
                <a:cubicBezTo>
                  <a:pt x="307" y="5548"/>
                  <a:pt x="773" y="7081"/>
                  <a:pt x="614" y="8615"/>
                </a:cubicBezTo>
                <a:cubicBezTo>
                  <a:pt x="466" y="9228"/>
                  <a:pt x="0" y="10602"/>
                  <a:pt x="773" y="10909"/>
                </a:cubicBezTo>
                <a:cubicBezTo>
                  <a:pt x="895" y="10958"/>
                  <a:pt x="1013" y="10980"/>
                  <a:pt x="1127" y="10980"/>
                </a:cubicBezTo>
                <a:cubicBezTo>
                  <a:pt x="1726" y="10980"/>
                  <a:pt x="2222" y="10380"/>
                  <a:pt x="2613" y="9989"/>
                </a:cubicBezTo>
                <a:cubicBezTo>
                  <a:pt x="3067" y="9069"/>
                  <a:pt x="3227" y="8001"/>
                  <a:pt x="3374" y="6922"/>
                </a:cubicBezTo>
                <a:lnTo>
                  <a:pt x="3374" y="4775"/>
                </a:lnTo>
                <a:cubicBezTo>
                  <a:pt x="3533" y="4014"/>
                  <a:pt x="3840" y="3401"/>
                  <a:pt x="3987" y="2628"/>
                </a:cubicBezTo>
                <a:cubicBezTo>
                  <a:pt x="4292" y="1713"/>
                  <a:pt x="4294" y="798"/>
                  <a:pt x="3546" y="184"/>
                </a:cubicBezTo>
                <a:lnTo>
                  <a:pt x="3546" y="184"/>
                </a:lnTo>
                <a:cubicBezTo>
                  <a:pt x="3508" y="120"/>
                  <a:pt x="3451" y="63"/>
                  <a:pt x="3374" y="27"/>
                </a:cubicBezTo>
                <a:cubicBezTo>
                  <a:pt x="3242" y="9"/>
                  <a:pt x="3115" y="0"/>
                  <a:pt x="299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3"/>
          <p:cNvSpPr/>
          <p:nvPr/>
        </p:nvSpPr>
        <p:spPr>
          <a:xfrm>
            <a:off x="6305502" y="2401489"/>
            <a:ext cx="239266" cy="237464"/>
          </a:xfrm>
          <a:custGeom>
            <a:rect b="b" l="l" r="r" t="t"/>
            <a:pathLst>
              <a:path extrusionOk="0" h="2899" w="2921">
                <a:moveTo>
                  <a:pt x="774" y="505"/>
                </a:moveTo>
                <a:cubicBezTo>
                  <a:pt x="921" y="505"/>
                  <a:pt x="1228" y="653"/>
                  <a:pt x="1387" y="812"/>
                </a:cubicBezTo>
                <a:cubicBezTo>
                  <a:pt x="1841" y="959"/>
                  <a:pt x="2307" y="1266"/>
                  <a:pt x="2307" y="1732"/>
                </a:cubicBezTo>
                <a:cubicBezTo>
                  <a:pt x="2307" y="2039"/>
                  <a:pt x="2307" y="2346"/>
                  <a:pt x="2001" y="2493"/>
                </a:cubicBezTo>
                <a:cubicBezTo>
                  <a:pt x="1841" y="2493"/>
                  <a:pt x="1534" y="2186"/>
                  <a:pt x="1387" y="2039"/>
                </a:cubicBezTo>
                <a:cubicBezTo>
                  <a:pt x="1080" y="1732"/>
                  <a:pt x="774" y="1426"/>
                  <a:pt x="614" y="959"/>
                </a:cubicBezTo>
                <a:cubicBezTo>
                  <a:pt x="605" y="940"/>
                  <a:pt x="594" y="922"/>
                  <a:pt x="582" y="906"/>
                </a:cubicBezTo>
                <a:lnTo>
                  <a:pt x="582" y="906"/>
                </a:lnTo>
                <a:cubicBezTo>
                  <a:pt x="635" y="761"/>
                  <a:pt x="671" y="600"/>
                  <a:pt x="774" y="505"/>
                </a:cubicBezTo>
                <a:close/>
                <a:moveTo>
                  <a:pt x="799" y="0"/>
                </a:moveTo>
                <a:cubicBezTo>
                  <a:pt x="733" y="0"/>
                  <a:pt x="671" y="12"/>
                  <a:pt x="614" y="39"/>
                </a:cubicBezTo>
                <a:cubicBezTo>
                  <a:pt x="160" y="199"/>
                  <a:pt x="160" y="653"/>
                  <a:pt x="1" y="959"/>
                </a:cubicBezTo>
                <a:cubicBezTo>
                  <a:pt x="1" y="1097"/>
                  <a:pt x="95" y="1206"/>
                  <a:pt x="199" y="1255"/>
                </a:cubicBezTo>
                <a:lnTo>
                  <a:pt x="199" y="1255"/>
                </a:lnTo>
                <a:cubicBezTo>
                  <a:pt x="396" y="1860"/>
                  <a:pt x="976" y="2663"/>
                  <a:pt x="1694" y="2800"/>
                </a:cubicBezTo>
                <a:cubicBezTo>
                  <a:pt x="1829" y="2867"/>
                  <a:pt x="1957" y="2898"/>
                  <a:pt x="2076" y="2898"/>
                </a:cubicBezTo>
                <a:cubicBezTo>
                  <a:pt x="2494" y="2898"/>
                  <a:pt x="2797" y="2517"/>
                  <a:pt x="2921" y="2039"/>
                </a:cubicBezTo>
                <a:cubicBezTo>
                  <a:pt x="2921" y="1266"/>
                  <a:pt x="2307" y="653"/>
                  <a:pt x="1694" y="346"/>
                </a:cubicBezTo>
                <a:cubicBezTo>
                  <a:pt x="1444" y="226"/>
                  <a:pt x="1088" y="0"/>
                  <a:pt x="799"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3"/>
          <p:cNvSpPr/>
          <p:nvPr/>
        </p:nvSpPr>
        <p:spPr>
          <a:xfrm>
            <a:off x="5514637" y="2860199"/>
            <a:ext cx="234761" cy="693144"/>
          </a:xfrm>
          <a:custGeom>
            <a:rect b="b" l="l" r="r" t="t"/>
            <a:pathLst>
              <a:path extrusionOk="0" h="8462" w="2866">
                <a:moveTo>
                  <a:pt x="589" y="0"/>
                </a:moveTo>
                <a:cubicBezTo>
                  <a:pt x="494" y="0"/>
                  <a:pt x="381" y="40"/>
                  <a:pt x="307" y="120"/>
                </a:cubicBezTo>
                <a:cubicBezTo>
                  <a:pt x="0" y="3027"/>
                  <a:pt x="761" y="5947"/>
                  <a:pt x="2454" y="8401"/>
                </a:cubicBezTo>
                <a:cubicBezTo>
                  <a:pt x="2497" y="8444"/>
                  <a:pt x="2553" y="8462"/>
                  <a:pt x="2608" y="8462"/>
                </a:cubicBezTo>
                <a:cubicBezTo>
                  <a:pt x="2741" y="8462"/>
                  <a:pt x="2865" y="8355"/>
                  <a:pt x="2761" y="8242"/>
                </a:cubicBezTo>
                <a:cubicBezTo>
                  <a:pt x="1068" y="5788"/>
                  <a:pt x="454" y="3027"/>
                  <a:pt x="761" y="120"/>
                </a:cubicBezTo>
                <a:cubicBezTo>
                  <a:pt x="761" y="40"/>
                  <a:pt x="684" y="0"/>
                  <a:pt x="589"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3"/>
          <p:cNvSpPr/>
          <p:nvPr/>
        </p:nvSpPr>
        <p:spPr>
          <a:xfrm>
            <a:off x="5615144" y="3118878"/>
            <a:ext cx="159402" cy="308892"/>
          </a:xfrm>
          <a:custGeom>
            <a:rect b="b" l="l" r="r" t="t"/>
            <a:pathLst>
              <a:path extrusionOk="0" h="3771" w="1946">
                <a:moveTo>
                  <a:pt x="219" y="1"/>
                </a:moveTo>
                <a:cubicBezTo>
                  <a:pt x="104" y="1"/>
                  <a:pt x="0" y="91"/>
                  <a:pt x="0" y="176"/>
                </a:cubicBezTo>
                <a:cubicBezTo>
                  <a:pt x="307" y="1562"/>
                  <a:pt x="761" y="2630"/>
                  <a:pt x="1534" y="3709"/>
                </a:cubicBezTo>
                <a:cubicBezTo>
                  <a:pt x="1577" y="3752"/>
                  <a:pt x="1633" y="3770"/>
                  <a:pt x="1687" y="3770"/>
                </a:cubicBezTo>
                <a:cubicBezTo>
                  <a:pt x="1821" y="3770"/>
                  <a:pt x="1945" y="3663"/>
                  <a:pt x="1841" y="3550"/>
                </a:cubicBezTo>
                <a:cubicBezTo>
                  <a:pt x="1068" y="2483"/>
                  <a:pt x="614" y="1403"/>
                  <a:pt x="454" y="176"/>
                </a:cubicBezTo>
                <a:cubicBezTo>
                  <a:pt x="393" y="48"/>
                  <a:pt x="303" y="1"/>
                  <a:pt x="21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3"/>
          <p:cNvSpPr/>
          <p:nvPr/>
        </p:nvSpPr>
        <p:spPr>
          <a:xfrm>
            <a:off x="5816075" y="2429749"/>
            <a:ext cx="489509" cy="655628"/>
          </a:xfrm>
          <a:custGeom>
            <a:rect b="b" l="l" r="r" t="t"/>
            <a:pathLst>
              <a:path extrusionOk="0" h="8004" w="5976">
                <a:moveTo>
                  <a:pt x="5669" y="1"/>
                </a:moveTo>
                <a:cubicBezTo>
                  <a:pt x="2148" y="921"/>
                  <a:pt x="1" y="4455"/>
                  <a:pt x="1068" y="7828"/>
                </a:cubicBezTo>
                <a:cubicBezTo>
                  <a:pt x="1135" y="7957"/>
                  <a:pt x="1228" y="8004"/>
                  <a:pt x="1301" y="8004"/>
                </a:cubicBezTo>
                <a:cubicBezTo>
                  <a:pt x="1403" y="8004"/>
                  <a:pt x="1468" y="7914"/>
                  <a:pt x="1375" y="7828"/>
                </a:cubicBezTo>
                <a:cubicBezTo>
                  <a:pt x="455" y="4455"/>
                  <a:pt x="2455" y="1228"/>
                  <a:pt x="5669" y="467"/>
                </a:cubicBezTo>
                <a:cubicBezTo>
                  <a:pt x="5976" y="308"/>
                  <a:pt x="5829" y="1"/>
                  <a:pt x="566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3"/>
          <p:cNvSpPr/>
          <p:nvPr/>
        </p:nvSpPr>
        <p:spPr>
          <a:xfrm>
            <a:off x="6146264" y="3530243"/>
            <a:ext cx="359924" cy="171689"/>
          </a:xfrm>
          <a:custGeom>
            <a:rect b="b" l="l" r="r" t="t"/>
            <a:pathLst>
              <a:path extrusionOk="0" h="2096" w="4394">
                <a:moveTo>
                  <a:pt x="258" y="1"/>
                </a:moveTo>
                <a:cubicBezTo>
                  <a:pt x="124" y="1"/>
                  <a:pt x="0" y="108"/>
                  <a:pt x="105" y="221"/>
                </a:cubicBezTo>
                <a:cubicBezTo>
                  <a:pt x="950" y="1298"/>
                  <a:pt x="1977" y="2096"/>
                  <a:pt x="3196" y="2096"/>
                </a:cubicBezTo>
                <a:cubicBezTo>
                  <a:pt x="3533" y="2096"/>
                  <a:pt x="3885" y="2035"/>
                  <a:pt x="4251" y="1902"/>
                </a:cubicBezTo>
                <a:cubicBezTo>
                  <a:pt x="4371" y="1782"/>
                  <a:pt x="4394" y="1556"/>
                  <a:pt x="4232" y="1556"/>
                </a:cubicBezTo>
                <a:cubicBezTo>
                  <a:pt x="4195" y="1556"/>
                  <a:pt x="4149" y="1568"/>
                  <a:pt x="4092" y="1595"/>
                </a:cubicBezTo>
                <a:cubicBezTo>
                  <a:pt x="3816" y="1689"/>
                  <a:pt x="3539" y="1732"/>
                  <a:pt x="3266" y="1732"/>
                </a:cubicBezTo>
                <a:cubicBezTo>
                  <a:pt x="2180" y="1732"/>
                  <a:pt x="1147" y="1042"/>
                  <a:pt x="411" y="62"/>
                </a:cubicBezTo>
                <a:cubicBezTo>
                  <a:pt x="369" y="19"/>
                  <a:pt x="312" y="1"/>
                  <a:pt x="258"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3"/>
          <p:cNvSpPr/>
          <p:nvPr/>
        </p:nvSpPr>
        <p:spPr>
          <a:xfrm>
            <a:off x="6556810" y="2409270"/>
            <a:ext cx="287021" cy="112220"/>
          </a:xfrm>
          <a:custGeom>
            <a:rect b="b" l="l" r="r" t="t"/>
            <a:pathLst>
              <a:path extrusionOk="0" h="1370" w="3504">
                <a:moveTo>
                  <a:pt x="1171" y="1"/>
                </a:moveTo>
                <a:cubicBezTo>
                  <a:pt x="847" y="1"/>
                  <a:pt x="510" y="76"/>
                  <a:pt x="160" y="251"/>
                </a:cubicBezTo>
                <a:cubicBezTo>
                  <a:pt x="0" y="251"/>
                  <a:pt x="160" y="558"/>
                  <a:pt x="307" y="558"/>
                </a:cubicBezTo>
                <a:cubicBezTo>
                  <a:pt x="568" y="448"/>
                  <a:pt x="820" y="401"/>
                  <a:pt x="1062" y="401"/>
                </a:cubicBezTo>
                <a:cubicBezTo>
                  <a:pt x="1822" y="401"/>
                  <a:pt x="2491" y="866"/>
                  <a:pt x="3067" y="1331"/>
                </a:cubicBezTo>
                <a:cubicBezTo>
                  <a:pt x="3097" y="1358"/>
                  <a:pt x="3131" y="1370"/>
                  <a:pt x="3167" y="1370"/>
                </a:cubicBezTo>
                <a:cubicBezTo>
                  <a:pt x="3324" y="1370"/>
                  <a:pt x="3504" y="1144"/>
                  <a:pt x="3374" y="1024"/>
                </a:cubicBezTo>
                <a:cubicBezTo>
                  <a:pt x="2716" y="472"/>
                  <a:pt x="1984" y="1"/>
                  <a:pt x="1171"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3"/>
          <p:cNvSpPr/>
          <p:nvPr/>
        </p:nvSpPr>
        <p:spPr>
          <a:xfrm>
            <a:off x="7327115" y="3546871"/>
            <a:ext cx="556759" cy="568964"/>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3"/>
          <p:cNvSpPr/>
          <p:nvPr/>
        </p:nvSpPr>
        <p:spPr>
          <a:xfrm>
            <a:off x="7612007" y="3798097"/>
            <a:ext cx="284564" cy="239676"/>
          </a:xfrm>
          <a:custGeom>
            <a:rect b="b" l="l" r="r" t="t"/>
            <a:pathLst>
              <a:path extrusionOk="0" h="2926" w="3474">
                <a:moveTo>
                  <a:pt x="3173" y="0"/>
                </a:moveTo>
                <a:cubicBezTo>
                  <a:pt x="3077" y="0"/>
                  <a:pt x="2976" y="50"/>
                  <a:pt x="2920" y="165"/>
                </a:cubicBezTo>
                <a:cubicBezTo>
                  <a:pt x="2307" y="1086"/>
                  <a:pt x="1387" y="2006"/>
                  <a:pt x="307" y="2312"/>
                </a:cubicBezTo>
                <a:cubicBezTo>
                  <a:pt x="0" y="2472"/>
                  <a:pt x="160" y="2926"/>
                  <a:pt x="466" y="2926"/>
                </a:cubicBezTo>
                <a:cubicBezTo>
                  <a:pt x="1693" y="2472"/>
                  <a:pt x="2761" y="1552"/>
                  <a:pt x="3374" y="325"/>
                </a:cubicBezTo>
                <a:cubicBezTo>
                  <a:pt x="3473" y="134"/>
                  <a:pt x="3330" y="0"/>
                  <a:pt x="3173"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3"/>
          <p:cNvSpPr/>
          <p:nvPr/>
        </p:nvSpPr>
        <p:spPr>
          <a:xfrm>
            <a:off x="7218909" y="1280352"/>
            <a:ext cx="1729091" cy="1157833"/>
          </a:xfrm>
          <a:custGeom>
            <a:rect b="b" l="l" r="r" t="t"/>
            <a:pathLst>
              <a:path extrusionOk="0" h="14135" w="21109">
                <a:moveTo>
                  <a:pt x="19109" y="1"/>
                </a:moveTo>
                <a:cubicBezTo>
                  <a:pt x="18531" y="1"/>
                  <a:pt x="18033" y="475"/>
                  <a:pt x="17534" y="844"/>
                </a:cubicBezTo>
                <a:lnTo>
                  <a:pt x="11547" y="4991"/>
                </a:lnTo>
                <a:cubicBezTo>
                  <a:pt x="7719" y="7592"/>
                  <a:pt x="3879" y="10512"/>
                  <a:pt x="358" y="13579"/>
                </a:cubicBezTo>
                <a:cubicBezTo>
                  <a:pt x="1" y="13814"/>
                  <a:pt x="277" y="14135"/>
                  <a:pt x="563" y="14135"/>
                </a:cubicBezTo>
                <a:cubicBezTo>
                  <a:pt x="651" y="14135"/>
                  <a:pt x="740" y="14105"/>
                  <a:pt x="812" y="14033"/>
                </a:cubicBezTo>
                <a:cubicBezTo>
                  <a:pt x="4038" y="11432"/>
                  <a:pt x="7253" y="8978"/>
                  <a:pt x="10627" y="6525"/>
                </a:cubicBezTo>
                <a:cubicBezTo>
                  <a:pt x="12320" y="5298"/>
                  <a:pt x="14001" y="4218"/>
                  <a:pt x="15534" y="3151"/>
                </a:cubicBezTo>
                <a:cubicBezTo>
                  <a:pt x="16454" y="2537"/>
                  <a:pt x="17227" y="1924"/>
                  <a:pt x="18147" y="1310"/>
                </a:cubicBezTo>
                <a:cubicBezTo>
                  <a:pt x="18295" y="1151"/>
                  <a:pt x="18601" y="1004"/>
                  <a:pt x="18761" y="844"/>
                </a:cubicBezTo>
                <a:cubicBezTo>
                  <a:pt x="19215" y="844"/>
                  <a:pt x="19522" y="1004"/>
                  <a:pt x="19522" y="1310"/>
                </a:cubicBezTo>
                <a:cubicBezTo>
                  <a:pt x="19828" y="1617"/>
                  <a:pt x="20135" y="2231"/>
                  <a:pt x="20294" y="2537"/>
                </a:cubicBezTo>
                <a:cubicBezTo>
                  <a:pt x="20401" y="2695"/>
                  <a:pt x="20544" y="2761"/>
                  <a:pt x="20673" y="2761"/>
                </a:cubicBezTo>
                <a:cubicBezTo>
                  <a:pt x="20916" y="2761"/>
                  <a:pt x="21108" y="2527"/>
                  <a:pt x="20908" y="2231"/>
                </a:cubicBezTo>
                <a:cubicBezTo>
                  <a:pt x="20601" y="1617"/>
                  <a:pt x="20294" y="390"/>
                  <a:pt x="19522" y="84"/>
                </a:cubicBezTo>
                <a:cubicBezTo>
                  <a:pt x="19379" y="26"/>
                  <a:pt x="19242" y="1"/>
                  <a:pt x="19109"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3"/>
          <p:cNvSpPr/>
          <p:nvPr/>
        </p:nvSpPr>
        <p:spPr>
          <a:xfrm>
            <a:off x="7352754" y="1468260"/>
            <a:ext cx="1599178" cy="1156359"/>
          </a:xfrm>
          <a:custGeom>
            <a:rect b="b" l="l" r="r" t="t"/>
            <a:pathLst>
              <a:path extrusionOk="0" h="14117" w="19523">
                <a:moveTo>
                  <a:pt x="19054" y="0"/>
                </a:moveTo>
                <a:cubicBezTo>
                  <a:pt x="18980" y="0"/>
                  <a:pt x="18897" y="25"/>
                  <a:pt x="18808" y="84"/>
                </a:cubicBezTo>
                <a:cubicBezTo>
                  <a:pt x="12673" y="4537"/>
                  <a:pt x="6539" y="8979"/>
                  <a:pt x="257" y="13432"/>
                </a:cubicBezTo>
                <a:cubicBezTo>
                  <a:pt x="1" y="13555"/>
                  <a:pt x="174" y="14117"/>
                  <a:pt x="503" y="14117"/>
                </a:cubicBezTo>
                <a:cubicBezTo>
                  <a:pt x="567" y="14117"/>
                  <a:pt x="637" y="14096"/>
                  <a:pt x="711" y="14046"/>
                </a:cubicBezTo>
                <a:cubicBezTo>
                  <a:pt x="6846" y="9592"/>
                  <a:pt x="12980" y="5151"/>
                  <a:pt x="19274" y="697"/>
                </a:cubicBezTo>
                <a:cubicBezTo>
                  <a:pt x="19522" y="449"/>
                  <a:pt x="19369" y="0"/>
                  <a:pt x="19054"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3"/>
          <p:cNvSpPr/>
          <p:nvPr/>
        </p:nvSpPr>
        <p:spPr>
          <a:xfrm>
            <a:off x="6280437" y="2378471"/>
            <a:ext cx="1205998" cy="955837"/>
          </a:xfrm>
          <a:custGeom>
            <a:rect b="b" l="l" r="r" t="t"/>
            <a:pathLst>
              <a:path extrusionOk="0" h="11669" w="14723">
                <a:moveTo>
                  <a:pt x="11405" y="0"/>
                </a:moveTo>
                <a:cubicBezTo>
                  <a:pt x="8511" y="0"/>
                  <a:pt x="5560" y="1082"/>
                  <a:pt x="3681" y="3387"/>
                </a:cubicBezTo>
                <a:cubicBezTo>
                  <a:pt x="2307" y="4921"/>
                  <a:pt x="0" y="8761"/>
                  <a:pt x="2307" y="10601"/>
                </a:cubicBezTo>
                <a:cubicBezTo>
                  <a:pt x="3227" y="11362"/>
                  <a:pt x="5067" y="11669"/>
                  <a:pt x="6441" y="11669"/>
                </a:cubicBezTo>
                <a:cubicBezTo>
                  <a:pt x="7668" y="11669"/>
                  <a:pt x="9054" y="11055"/>
                  <a:pt x="10122" y="10295"/>
                </a:cubicBezTo>
                <a:cubicBezTo>
                  <a:pt x="12269" y="8602"/>
                  <a:pt x="14723" y="5694"/>
                  <a:pt x="14109" y="2774"/>
                </a:cubicBezTo>
                <a:cubicBezTo>
                  <a:pt x="14050" y="2529"/>
                  <a:pt x="13892" y="2431"/>
                  <a:pt x="13733" y="2431"/>
                </a:cubicBezTo>
                <a:cubicBezTo>
                  <a:pt x="13493" y="2431"/>
                  <a:pt x="13253" y="2653"/>
                  <a:pt x="13348" y="2934"/>
                </a:cubicBezTo>
                <a:cubicBezTo>
                  <a:pt x="13802" y="5387"/>
                  <a:pt x="11655" y="7988"/>
                  <a:pt x="9815" y="9522"/>
                </a:cubicBezTo>
                <a:cubicBezTo>
                  <a:pt x="8895" y="10295"/>
                  <a:pt x="7828" y="10749"/>
                  <a:pt x="6601" y="10908"/>
                </a:cubicBezTo>
                <a:cubicBezTo>
                  <a:pt x="5521" y="10908"/>
                  <a:pt x="3534" y="10601"/>
                  <a:pt x="2761" y="9988"/>
                </a:cubicBezTo>
                <a:cubicBezTo>
                  <a:pt x="773" y="8295"/>
                  <a:pt x="3534" y="4467"/>
                  <a:pt x="4760" y="3240"/>
                </a:cubicBezTo>
                <a:cubicBezTo>
                  <a:pt x="6579" y="1556"/>
                  <a:pt x="8921" y="766"/>
                  <a:pt x="11299" y="766"/>
                </a:cubicBezTo>
                <a:cubicBezTo>
                  <a:pt x="11520" y="766"/>
                  <a:pt x="11741" y="773"/>
                  <a:pt x="11962" y="786"/>
                </a:cubicBezTo>
                <a:cubicBezTo>
                  <a:pt x="12576" y="786"/>
                  <a:pt x="12576" y="14"/>
                  <a:pt x="11962" y="14"/>
                </a:cubicBezTo>
                <a:cubicBezTo>
                  <a:pt x="11777" y="5"/>
                  <a:pt x="11591" y="0"/>
                  <a:pt x="11405" y="0"/>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3"/>
          <p:cNvSpPr/>
          <p:nvPr/>
        </p:nvSpPr>
        <p:spPr>
          <a:xfrm rot="-6782010">
            <a:off x="4171570" y="1586996"/>
            <a:ext cx="556762" cy="568967"/>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3"/>
          <p:cNvSpPr/>
          <p:nvPr/>
        </p:nvSpPr>
        <p:spPr>
          <a:xfrm flipH="1" rot="-4017990">
            <a:off x="4171570" y="3665521"/>
            <a:ext cx="556762" cy="568967"/>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3"/>
          <p:cNvSpPr/>
          <p:nvPr/>
        </p:nvSpPr>
        <p:spPr>
          <a:xfrm rot="7351509">
            <a:off x="4264182" y="2652123"/>
            <a:ext cx="430332" cy="674737"/>
          </a:xfrm>
          <a:custGeom>
            <a:rect b="b" l="l" r="r" t="t"/>
            <a:pathLst>
              <a:path extrusionOk="0" h="17166" w="10896">
                <a:moveTo>
                  <a:pt x="340" y="0"/>
                </a:moveTo>
                <a:cubicBezTo>
                  <a:pt x="170" y="0"/>
                  <a:pt x="0" y="217"/>
                  <a:pt x="217" y="434"/>
                </a:cubicBezTo>
                <a:cubicBezTo>
                  <a:pt x="3444" y="6114"/>
                  <a:pt x="6818" y="11635"/>
                  <a:pt x="10339" y="16997"/>
                </a:cubicBezTo>
                <a:cubicBezTo>
                  <a:pt x="10400" y="17115"/>
                  <a:pt x="10506" y="17166"/>
                  <a:pt x="10604" y="17166"/>
                </a:cubicBezTo>
                <a:cubicBezTo>
                  <a:pt x="10759" y="17166"/>
                  <a:pt x="10895" y="17038"/>
                  <a:pt x="10805" y="16849"/>
                </a:cubicBezTo>
                <a:cubicBezTo>
                  <a:pt x="7272" y="11329"/>
                  <a:pt x="3750" y="5808"/>
                  <a:pt x="524" y="127"/>
                </a:cubicBezTo>
                <a:cubicBezTo>
                  <a:pt x="481" y="37"/>
                  <a:pt x="410" y="0"/>
                  <a:pt x="340" y="0"/>
                </a:cubicBezTo>
                <a:close/>
              </a:path>
            </a:pathLst>
          </a:custGeom>
          <a:solidFill>
            <a:srgbClr val="FFC95C"/>
          </a:solidFill>
          <a:ln cap="flat" cmpd="sng" w="19050">
            <a:solidFill>
              <a:srgbClr val="FFC9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3"/>
          <p:cNvSpPr txBox="1"/>
          <p:nvPr/>
        </p:nvSpPr>
        <p:spPr>
          <a:xfrm>
            <a:off x="2596675" y="1552338"/>
            <a:ext cx="11688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Automation</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531" name="Google Shape;531;p33"/>
          <p:cNvSpPr txBox="1"/>
          <p:nvPr/>
        </p:nvSpPr>
        <p:spPr>
          <a:xfrm>
            <a:off x="1009075" y="2750125"/>
            <a:ext cx="27564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                           Implementation</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532" name="Google Shape;532;p33"/>
          <p:cNvSpPr txBox="1"/>
          <p:nvPr/>
        </p:nvSpPr>
        <p:spPr>
          <a:xfrm>
            <a:off x="1695825" y="3882950"/>
            <a:ext cx="2069700" cy="3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Future friendly </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533" name="Google Shape;533;p33"/>
          <p:cNvSpPr txBox="1"/>
          <p:nvPr/>
        </p:nvSpPr>
        <p:spPr>
          <a:xfrm>
            <a:off x="457200" y="2034650"/>
            <a:ext cx="3701400" cy="38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latin typeface="Roboto"/>
              <a:ea typeface="Roboto"/>
              <a:cs typeface="Roboto"/>
              <a:sym typeface="Roboto"/>
            </a:endParaRPr>
          </a:p>
        </p:txBody>
      </p:sp>
      <p:sp>
        <p:nvSpPr>
          <p:cNvPr id="534" name="Google Shape;534;p33"/>
          <p:cNvSpPr txBox="1"/>
          <p:nvPr/>
        </p:nvSpPr>
        <p:spPr>
          <a:xfrm>
            <a:off x="457200" y="3166838"/>
            <a:ext cx="3308400" cy="38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535" name="Google Shape;535;p33"/>
          <p:cNvSpPr txBox="1"/>
          <p:nvPr/>
        </p:nvSpPr>
        <p:spPr>
          <a:xfrm>
            <a:off x="457200" y="4320600"/>
            <a:ext cx="3308400" cy="383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sz="1200">
              <a:solidFill>
                <a:schemeClr val="dk1"/>
              </a:solidFill>
              <a:latin typeface="Roboto"/>
              <a:ea typeface="Roboto"/>
              <a:cs typeface="Roboto"/>
              <a:sym typeface="Roboto"/>
            </a:endParaRPr>
          </a:p>
        </p:txBody>
      </p:sp>
      <p:sp>
        <p:nvSpPr>
          <p:cNvPr id="536" name="Google Shape;536;p33"/>
          <p:cNvSpPr/>
          <p:nvPr/>
        </p:nvSpPr>
        <p:spPr>
          <a:xfrm rot="2188200">
            <a:off x="2700759" y="1259808"/>
            <a:ext cx="1120135" cy="719185"/>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537" name="Google Shape;537;p33"/>
          <p:cNvSpPr/>
          <p:nvPr/>
        </p:nvSpPr>
        <p:spPr>
          <a:xfrm rot="-8639578">
            <a:off x="2546068" y="1468159"/>
            <a:ext cx="1120138" cy="719159"/>
          </a:xfrm>
          <a:custGeom>
            <a:rect b="b" l="l" r="r" t="t"/>
            <a:pathLst>
              <a:path extrusionOk="0" h="12880" w="21626">
                <a:moveTo>
                  <a:pt x="17900" y="1"/>
                </a:moveTo>
                <a:cubicBezTo>
                  <a:pt x="17836" y="1"/>
                  <a:pt x="17777" y="19"/>
                  <a:pt x="17731" y="61"/>
                </a:cubicBezTo>
                <a:cubicBezTo>
                  <a:pt x="11903" y="3902"/>
                  <a:pt x="6076" y="8036"/>
                  <a:pt x="248" y="12183"/>
                </a:cubicBezTo>
                <a:cubicBezTo>
                  <a:pt x="0" y="12431"/>
                  <a:pt x="153" y="12880"/>
                  <a:pt x="468" y="12880"/>
                </a:cubicBezTo>
                <a:cubicBezTo>
                  <a:pt x="542" y="12880"/>
                  <a:pt x="625" y="12855"/>
                  <a:pt x="714" y="12796"/>
                </a:cubicBezTo>
                <a:cubicBezTo>
                  <a:pt x="6279" y="8725"/>
                  <a:pt x="11998" y="4808"/>
                  <a:pt x="17870" y="1044"/>
                </a:cubicBezTo>
                <a:lnTo>
                  <a:pt x="17870" y="1044"/>
                </a:lnTo>
                <a:lnTo>
                  <a:pt x="20798" y="4822"/>
                </a:lnTo>
                <a:cubicBezTo>
                  <a:pt x="20891" y="4960"/>
                  <a:pt x="21013" y="5014"/>
                  <a:pt x="21128" y="5014"/>
                </a:cubicBezTo>
                <a:cubicBezTo>
                  <a:pt x="21393" y="5014"/>
                  <a:pt x="21625" y="4729"/>
                  <a:pt x="21412" y="4515"/>
                </a:cubicBezTo>
                <a:cubicBezTo>
                  <a:pt x="20344" y="3129"/>
                  <a:pt x="19265" y="1595"/>
                  <a:pt x="18344" y="221"/>
                </a:cubicBezTo>
                <a:cubicBezTo>
                  <a:pt x="18240" y="108"/>
                  <a:pt x="18055" y="1"/>
                  <a:pt x="1790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C95C"/>
              </a:solidFill>
            </a:endParaRPr>
          </a:p>
        </p:txBody>
      </p:sp>
      <p:sp>
        <p:nvSpPr>
          <p:cNvPr id="538" name="Google Shape;538;p33"/>
          <p:cNvSpPr/>
          <p:nvPr/>
        </p:nvSpPr>
        <p:spPr>
          <a:xfrm rot="7827656">
            <a:off x="5483703" y="4387944"/>
            <a:ext cx="100588" cy="75441"/>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3"/>
          <p:cNvSpPr/>
          <p:nvPr/>
        </p:nvSpPr>
        <p:spPr>
          <a:xfrm rot="7827656">
            <a:off x="5453358" y="4649553"/>
            <a:ext cx="88547" cy="100506"/>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3"/>
          <p:cNvSpPr/>
          <p:nvPr/>
        </p:nvSpPr>
        <p:spPr>
          <a:xfrm rot="7827656">
            <a:off x="5191089" y="4475060"/>
            <a:ext cx="112629" cy="88547"/>
          </a:xfrm>
          <a:custGeom>
            <a:rect b="b" l="l" r="r" t="t"/>
            <a:pathLst>
              <a:path extrusionOk="0" h="1081" w="1375">
                <a:moveTo>
                  <a:pt x="614" y="1"/>
                </a:moveTo>
                <a:cubicBezTo>
                  <a:pt x="1" y="1"/>
                  <a:pt x="1" y="1081"/>
                  <a:pt x="614" y="1081"/>
                </a:cubicBezTo>
                <a:cubicBezTo>
                  <a:pt x="1375" y="1081"/>
                  <a:pt x="1375"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3"/>
          <p:cNvSpPr/>
          <p:nvPr/>
        </p:nvSpPr>
        <p:spPr>
          <a:xfrm rot="7827656">
            <a:off x="5140342" y="3996049"/>
            <a:ext cx="100588" cy="75441"/>
          </a:xfrm>
          <a:custGeom>
            <a:rect b="b" l="l" r="r" t="t"/>
            <a:pathLst>
              <a:path extrusionOk="0" h="921" w="1228">
                <a:moveTo>
                  <a:pt x="614" y="0"/>
                </a:moveTo>
                <a:cubicBezTo>
                  <a:pt x="307" y="0"/>
                  <a:pt x="1" y="148"/>
                  <a:pt x="1" y="454"/>
                </a:cubicBezTo>
                <a:cubicBezTo>
                  <a:pt x="1" y="761"/>
                  <a:pt x="307" y="921"/>
                  <a:pt x="614" y="921"/>
                </a:cubicBezTo>
                <a:lnTo>
                  <a:pt x="761" y="921"/>
                </a:lnTo>
                <a:cubicBezTo>
                  <a:pt x="921" y="921"/>
                  <a:pt x="1227" y="761"/>
                  <a:pt x="1227" y="454"/>
                </a:cubicBezTo>
                <a:cubicBezTo>
                  <a:pt x="1227" y="148"/>
                  <a:pt x="921" y="0"/>
                  <a:pt x="76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3"/>
          <p:cNvSpPr/>
          <p:nvPr/>
        </p:nvSpPr>
        <p:spPr>
          <a:xfrm rot="9445310">
            <a:off x="5278770" y="1532628"/>
            <a:ext cx="100589" cy="75442"/>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3"/>
          <p:cNvSpPr/>
          <p:nvPr/>
        </p:nvSpPr>
        <p:spPr>
          <a:xfrm rot="9445310">
            <a:off x="5128086" y="1747955"/>
            <a:ext cx="88548" cy="100507"/>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3"/>
          <p:cNvSpPr/>
          <p:nvPr/>
        </p:nvSpPr>
        <p:spPr>
          <a:xfrm rot="-1666167">
            <a:off x="8099088" y="4368047"/>
            <a:ext cx="100590" cy="75443"/>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3"/>
          <p:cNvSpPr/>
          <p:nvPr/>
        </p:nvSpPr>
        <p:spPr>
          <a:xfrm rot="-1666167">
            <a:off x="8240551" y="4114409"/>
            <a:ext cx="88549" cy="100509"/>
          </a:xfrm>
          <a:custGeom>
            <a:rect b="b" l="l" r="r" t="t"/>
            <a:pathLst>
              <a:path extrusionOk="0" h="1227" w="1081">
                <a:moveTo>
                  <a:pt x="614" y="0"/>
                </a:moveTo>
                <a:cubicBezTo>
                  <a:pt x="307" y="0"/>
                  <a:pt x="0" y="307"/>
                  <a:pt x="0" y="613"/>
                </a:cubicBezTo>
                <a:cubicBezTo>
                  <a:pt x="0" y="920"/>
                  <a:pt x="307" y="1227"/>
                  <a:pt x="614" y="1227"/>
                </a:cubicBezTo>
                <a:cubicBezTo>
                  <a:pt x="773" y="1227"/>
                  <a:pt x="1080" y="920"/>
                  <a:pt x="1080" y="613"/>
                </a:cubicBezTo>
                <a:cubicBezTo>
                  <a:pt x="1080" y="307"/>
                  <a:pt x="773" y="0"/>
                  <a:pt x="61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6" name="Google Shape;546;p33"/>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547" name="Google Shape;547;p33"/>
          <p:cNvSpPr/>
          <p:nvPr/>
        </p:nvSpPr>
        <p:spPr>
          <a:xfrm>
            <a:off x="2070925" y="2736113"/>
            <a:ext cx="1599300" cy="340500"/>
          </a:xfrm>
          <a:prstGeom prst="rect">
            <a:avLst/>
          </a:prstGeom>
          <a:noFill/>
          <a:ln cap="flat" cmpd="sng" w="38100">
            <a:solidFill>
              <a:srgbClr val="FFCE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3"/>
          <p:cNvSpPr/>
          <p:nvPr/>
        </p:nvSpPr>
        <p:spPr>
          <a:xfrm>
            <a:off x="2064795" y="3919870"/>
            <a:ext cx="1518600" cy="312000"/>
          </a:xfrm>
          <a:prstGeom prst="rect">
            <a:avLst/>
          </a:prstGeom>
          <a:noFill/>
          <a:ln cap="flat" cmpd="sng" w="38100">
            <a:solidFill>
              <a:srgbClr val="FFCE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3"/>
          <p:cNvSpPr txBox="1"/>
          <p:nvPr>
            <p:ph type="title"/>
          </p:nvPr>
        </p:nvSpPr>
        <p:spPr>
          <a:xfrm>
            <a:off x="457200" y="377400"/>
            <a:ext cx="2756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Main </a:t>
            </a:r>
            <a:r>
              <a:rPr lang="en"/>
              <a:t>Problems </a:t>
            </a:r>
            <a:endParaRPr/>
          </a:p>
        </p:txBody>
      </p:sp>
      <p:sp>
        <p:nvSpPr>
          <p:cNvPr id="550" name="Google Shape;550;p33"/>
          <p:cNvSpPr/>
          <p:nvPr/>
        </p:nvSpPr>
        <p:spPr>
          <a:xfrm rot="-5222183">
            <a:off x="5293544" y="1184135"/>
            <a:ext cx="556756" cy="568961"/>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3"/>
          <p:cNvSpPr/>
          <p:nvPr/>
        </p:nvSpPr>
        <p:spPr>
          <a:xfrm>
            <a:off x="3772350" y="755902"/>
            <a:ext cx="2240100" cy="340500"/>
          </a:xfrm>
          <a:prstGeom prst="rect">
            <a:avLst/>
          </a:prstGeom>
          <a:noFill/>
          <a:ln cap="flat" cmpd="sng" w="38100">
            <a:solidFill>
              <a:srgbClr val="FFCE6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3"/>
          <p:cNvSpPr txBox="1"/>
          <p:nvPr/>
        </p:nvSpPr>
        <p:spPr>
          <a:xfrm>
            <a:off x="3825250" y="706475"/>
            <a:ext cx="24216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Reporting and Analytics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4"/>
          <p:cNvSpPr/>
          <p:nvPr/>
        </p:nvSpPr>
        <p:spPr>
          <a:xfrm>
            <a:off x="1728725" y="1515800"/>
            <a:ext cx="5816100" cy="493200"/>
          </a:xfrm>
          <a:prstGeom prst="roundRect">
            <a:avLst>
              <a:gd fmla="val 50000" name="adj"/>
            </a:avLst>
          </a:prstGeom>
          <a:noFill/>
          <a:ln cap="flat" cmpd="sng" w="28575">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4"/>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Evaluation Weight Model</a:t>
            </a:r>
            <a:endParaRPr/>
          </a:p>
        </p:txBody>
      </p:sp>
      <p:sp>
        <p:nvSpPr>
          <p:cNvPr id="559" name="Google Shape;559;p34"/>
          <p:cNvSpPr txBox="1"/>
          <p:nvPr/>
        </p:nvSpPr>
        <p:spPr>
          <a:xfrm>
            <a:off x="3214175" y="1386925"/>
            <a:ext cx="2715600" cy="76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721B65"/>
                </a:solidFill>
                <a:latin typeface="Fira Sans Extra Condensed Medium"/>
                <a:ea typeface="Fira Sans Extra Condensed Medium"/>
                <a:cs typeface="Fira Sans Extra Condensed Medium"/>
                <a:sym typeface="Fira Sans Extra Condensed Medium"/>
              </a:rPr>
              <a:t>Coefficient Value</a:t>
            </a:r>
            <a:endParaRPr sz="2000">
              <a:solidFill>
                <a:srgbClr val="721B65"/>
              </a:solidFill>
              <a:latin typeface="Fira Sans Extra Condensed Medium"/>
              <a:ea typeface="Fira Sans Extra Condensed Medium"/>
              <a:cs typeface="Fira Sans Extra Condensed Medium"/>
              <a:sym typeface="Fira Sans Extra Condensed Medium"/>
            </a:endParaRPr>
          </a:p>
        </p:txBody>
      </p:sp>
      <p:cxnSp>
        <p:nvCxnSpPr>
          <p:cNvPr id="560" name="Google Shape;560;p34"/>
          <p:cNvCxnSpPr/>
          <p:nvPr/>
        </p:nvCxnSpPr>
        <p:spPr>
          <a:xfrm>
            <a:off x="774925" y="2920875"/>
            <a:ext cx="7723800" cy="0"/>
          </a:xfrm>
          <a:prstGeom prst="straightConnector1">
            <a:avLst/>
          </a:prstGeom>
          <a:noFill/>
          <a:ln cap="flat" cmpd="sng" w="19050">
            <a:solidFill>
              <a:srgbClr val="721B65"/>
            </a:solidFill>
            <a:prstDash val="dot"/>
            <a:round/>
            <a:headEnd len="med" w="med" type="oval"/>
            <a:tailEnd len="med" w="med" type="oval"/>
          </a:ln>
        </p:spPr>
      </p:cxnSp>
      <p:sp>
        <p:nvSpPr>
          <p:cNvPr id="561" name="Google Shape;561;p34"/>
          <p:cNvSpPr/>
          <p:nvPr/>
        </p:nvSpPr>
        <p:spPr>
          <a:xfrm>
            <a:off x="1652025" y="2469500"/>
            <a:ext cx="902700" cy="902700"/>
          </a:xfrm>
          <a:prstGeom prst="ellipse">
            <a:avLst/>
          </a:prstGeom>
          <a:solidFill>
            <a:srgbClr val="FFFFFF"/>
          </a:solidFill>
          <a:ln cap="flat" cmpd="sng" w="28575">
            <a:solidFill>
              <a:srgbClr val="FFC9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4"/>
          <p:cNvSpPr/>
          <p:nvPr/>
        </p:nvSpPr>
        <p:spPr>
          <a:xfrm>
            <a:off x="4120650" y="2469525"/>
            <a:ext cx="902700" cy="902700"/>
          </a:xfrm>
          <a:prstGeom prst="ellipse">
            <a:avLst/>
          </a:prstGeom>
          <a:solidFill>
            <a:srgbClr val="FFFFFF"/>
          </a:solidFill>
          <a:ln cap="flat" cmpd="sng" w="28575">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34"/>
          <p:cNvSpPr/>
          <p:nvPr/>
        </p:nvSpPr>
        <p:spPr>
          <a:xfrm>
            <a:off x="6589275" y="2469550"/>
            <a:ext cx="902700" cy="902700"/>
          </a:xfrm>
          <a:prstGeom prst="ellipse">
            <a:avLst/>
          </a:prstGeom>
          <a:solidFill>
            <a:srgbClr val="FFFFFF"/>
          </a:solidFill>
          <a:ln cap="flat" cmpd="sng" w="28575">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4"/>
          <p:cNvSpPr txBox="1"/>
          <p:nvPr/>
        </p:nvSpPr>
        <p:spPr>
          <a:xfrm>
            <a:off x="1307175" y="35500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FC95C"/>
                </a:solidFill>
                <a:latin typeface="Fira Sans Extra Condensed Medium"/>
                <a:ea typeface="Fira Sans Extra Condensed Medium"/>
                <a:cs typeface="Fira Sans Extra Condensed Medium"/>
                <a:sym typeface="Fira Sans Extra Condensed Medium"/>
              </a:rPr>
              <a:t>4 Points</a:t>
            </a:r>
            <a:endParaRPr sz="1700">
              <a:solidFill>
                <a:srgbClr val="FFC95C"/>
              </a:solidFill>
              <a:latin typeface="Fira Sans Extra Condensed Medium"/>
              <a:ea typeface="Fira Sans Extra Condensed Medium"/>
              <a:cs typeface="Fira Sans Extra Condensed Medium"/>
              <a:sym typeface="Fira Sans Extra Condensed Medium"/>
            </a:endParaRPr>
          </a:p>
        </p:txBody>
      </p:sp>
      <p:sp>
        <p:nvSpPr>
          <p:cNvPr id="565" name="Google Shape;565;p34"/>
          <p:cNvSpPr txBox="1"/>
          <p:nvPr/>
        </p:nvSpPr>
        <p:spPr>
          <a:xfrm>
            <a:off x="3775800" y="35500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F8805A"/>
                </a:solidFill>
                <a:latin typeface="Fira Sans Extra Condensed Medium"/>
                <a:ea typeface="Fira Sans Extra Condensed Medium"/>
                <a:cs typeface="Fira Sans Extra Condensed Medium"/>
                <a:sym typeface="Fira Sans Extra Condensed Medium"/>
              </a:rPr>
              <a:t>3 Points</a:t>
            </a:r>
            <a:endParaRPr sz="1700">
              <a:solidFill>
                <a:srgbClr val="F8805A"/>
              </a:solidFill>
              <a:latin typeface="Fira Sans Extra Condensed Medium"/>
              <a:ea typeface="Fira Sans Extra Condensed Medium"/>
              <a:cs typeface="Fira Sans Extra Condensed Medium"/>
              <a:sym typeface="Fira Sans Extra Condensed Medium"/>
            </a:endParaRPr>
          </a:p>
        </p:txBody>
      </p:sp>
      <p:sp>
        <p:nvSpPr>
          <p:cNvPr id="566" name="Google Shape;566;p34"/>
          <p:cNvSpPr txBox="1"/>
          <p:nvPr/>
        </p:nvSpPr>
        <p:spPr>
          <a:xfrm>
            <a:off x="6244425" y="35500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80D57"/>
                </a:solidFill>
                <a:latin typeface="Fira Sans Extra Condensed Medium"/>
                <a:ea typeface="Fira Sans Extra Condensed Medium"/>
                <a:cs typeface="Fira Sans Extra Condensed Medium"/>
                <a:sym typeface="Fira Sans Extra Condensed Medium"/>
              </a:rPr>
              <a:t>2 Points</a:t>
            </a:r>
            <a:endParaRPr sz="1700">
              <a:solidFill>
                <a:srgbClr val="B80D57"/>
              </a:solidFill>
              <a:latin typeface="Fira Sans Extra Condensed Medium"/>
              <a:ea typeface="Fira Sans Extra Condensed Medium"/>
              <a:cs typeface="Fira Sans Extra Condensed Medium"/>
              <a:sym typeface="Fira Sans Extra Condensed Medium"/>
            </a:endParaRPr>
          </a:p>
        </p:txBody>
      </p:sp>
      <p:sp>
        <p:nvSpPr>
          <p:cNvPr id="567" name="Google Shape;567;p34"/>
          <p:cNvSpPr txBox="1"/>
          <p:nvPr/>
        </p:nvSpPr>
        <p:spPr>
          <a:xfrm>
            <a:off x="1089075" y="3975850"/>
            <a:ext cx="2028600" cy="6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Integration</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Reporting/Analytics</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Automation</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Future Friendly</a:t>
            </a:r>
            <a:endParaRPr sz="1200">
              <a:solidFill>
                <a:schemeClr val="dk1"/>
              </a:solidFill>
              <a:latin typeface="Roboto"/>
              <a:ea typeface="Roboto"/>
              <a:cs typeface="Roboto"/>
              <a:sym typeface="Roboto"/>
            </a:endParaRPr>
          </a:p>
        </p:txBody>
      </p:sp>
      <p:sp>
        <p:nvSpPr>
          <p:cNvPr id="568" name="Google Shape;568;p34"/>
          <p:cNvSpPr txBox="1"/>
          <p:nvPr/>
        </p:nvSpPr>
        <p:spPr>
          <a:xfrm>
            <a:off x="3557675" y="3975850"/>
            <a:ext cx="2028600" cy="6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Implementation</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Adoption</a:t>
            </a:r>
            <a:endParaRPr sz="1200">
              <a:solidFill>
                <a:schemeClr val="dk1"/>
              </a:solidFill>
              <a:latin typeface="Roboto"/>
              <a:ea typeface="Roboto"/>
              <a:cs typeface="Roboto"/>
              <a:sym typeface="Roboto"/>
            </a:endParaRPr>
          </a:p>
        </p:txBody>
      </p:sp>
      <p:sp>
        <p:nvSpPr>
          <p:cNvPr id="569" name="Google Shape;569;p34"/>
          <p:cNvSpPr txBox="1"/>
          <p:nvPr/>
        </p:nvSpPr>
        <p:spPr>
          <a:xfrm>
            <a:off x="6026275" y="4105300"/>
            <a:ext cx="2064600" cy="6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Cost</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Scalability</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Customizability</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On/Off Premise</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Data Access &amp; Ownership</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570" name="Google Shape;570;p34"/>
          <p:cNvSpPr/>
          <p:nvPr/>
        </p:nvSpPr>
        <p:spPr>
          <a:xfrm>
            <a:off x="4331306" y="2695200"/>
            <a:ext cx="481688" cy="394083"/>
          </a:xfrm>
          <a:custGeom>
            <a:rect b="b" l="l" r="r" t="t"/>
            <a:pathLst>
              <a:path extrusionOk="0" h="207412" w="253520">
                <a:moveTo>
                  <a:pt x="143436" y="17152"/>
                </a:moveTo>
                <a:lnTo>
                  <a:pt x="143436" y="17152"/>
                </a:lnTo>
                <a:cubicBezTo>
                  <a:pt x="150012" y="19133"/>
                  <a:pt x="159994" y="23292"/>
                  <a:pt x="164827" y="31294"/>
                </a:cubicBezTo>
                <a:cubicBezTo>
                  <a:pt x="169660" y="39296"/>
                  <a:pt x="168709" y="50031"/>
                  <a:pt x="167362" y="56765"/>
                </a:cubicBezTo>
                <a:cubicBezTo>
                  <a:pt x="160787" y="54824"/>
                  <a:pt x="150844" y="50665"/>
                  <a:pt x="145972" y="42623"/>
                </a:cubicBezTo>
                <a:cubicBezTo>
                  <a:pt x="141139" y="34621"/>
                  <a:pt x="142090" y="23887"/>
                  <a:pt x="143436" y="17152"/>
                </a:cubicBezTo>
                <a:close/>
                <a:moveTo>
                  <a:pt x="213987" y="32671"/>
                </a:moveTo>
                <a:cubicBezTo>
                  <a:pt x="218003" y="32671"/>
                  <a:pt x="222034" y="33176"/>
                  <a:pt x="225751" y="33948"/>
                </a:cubicBezTo>
                <a:cubicBezTo>
                  <a:pt x="223731" y="41078"/>
                  <a:pt x="219215" y="52289"/>
                  <a:pt x="210223" y="57716"/>
                </a:cubicBezTo>
                <a:cubicBezTo>
                  <a:pt x="205448" y="60609"/>
                  <a:pt x="199598" y="61686"/>
                  <a:pt x="193718" y="61686"/>
                </a:cubicBezTo>
                <a:cubicBezTo>
                  <a:pt x="189695" y="61686"/>
                  <a:pt x="185657" y="61182"/>
                  <a:pt x="181940" y="60409"/>
                </a:cubicBezTo>
                <a:cubicBezTo>
                  <a:pt x="184000" y="53279"/>
                  <a:pt x="188515" y="42069"/>
                  <a:pt x="197507" y="36642"/>
                </a:cubicBezTo>
                <a:cubicBezTo>
                  <a:pt x="202282" y="33749"/>
                  <a:pt x="208118" y="32671"/>
                  <a:pt x="213987" y="32671"/>
                </a:cubicBezTo>
                <a:close/>
                <a:moveTo>
                  <a:pt x="126760" y="48525"/>
                </a:moveTo>
                <a:cubicBezTo>
                  <a:pt x="128582" y="48525"/>
                  <a:pt x="130404" y="48565"/>
                  <a:pt x="132226" y="48605"/>
                </a:cubicBezTo>
                <a:cubicBezTo>
                  <a:pt x="132543" y="49199"/>
                  <a:pt x="132860" y="49753"/>
                  <a:pt x="133216" y="50348"/>
                </a:cubicBezTo>
                <a:cubicBezTo>
                  <a:pt x="143793" y="67856"/>
                  <a:pt x="167362" y="72372"/>
                  <a:pt x="171205" y="72966"/>
                </a:cubicBezTo>
                <a:cubicBezTo>
                  <a:pt x="173661" y="73798"/>
                  <a:pt x="182930" y="76611"/>
                  <a:pt x="193744" y="76611"/>
                </a:cubicBezTo>
                <a:cubicBezTo>
                  <a:pt x="201627" y="76611"/>
                  <a:pt x="208638" y="75105"/>
                  <a:pt x="214699" y="72253"/>
                </a:cubicBezTo>
                <a:cubicBezTo>
                  <a:pt x="221156" y="77126"/>
                  <a:pt x="225830" y="82473"/>
                  <a:pt x="228524" y="87980"/>
                </a:cubicBezTo>
                <a:lnTo>
                  <a:pt x="24916" y="87980"/>
                </a:lnTo>
                <a:cubicBezTo>
                  <a:pt x="35572" y="65598"/>
                  <a:pt x="78076" y="48525"/>
                  <a:pt x="126760" y="48525"/>
                </a:cubicBezTo>
                <a:close/>
                <a:moveTo>
                  <a:pt x="238189" y="103032"/>
                </a:moveTo>
                <a:cubicBezTo>
                  <a:pt x="234466" y="136544"/>
                  <a:pt x="205984" y="162689"/>
                  <a:pt x="171482" y="162689"/>
                </a:cubicBezTo>
                <a:lnTo>
                  <a:pt x="82037" y="162689"/>
                </a:lnTo>
                <a:cubicBezTo>
                  <a:pt x="47535" y="162689"/>
                  <a:pt x="19054" y="136544"/>
                  <a:pt x="15330" y="103032"/>
                </a:cubicBezTo>
                <a:close/>
                <a:moveTo>
                  <a:pt x="177662" y="177583"/>
                </a:moveTo>
                <a:cubicBezTo>
                  <a:pt x="174611" y="186258"/>
                  <a:pt x="166293" y="192517"/>
                  <a:pt x="156588" y="192517"/>
                </a:cubicBezTo>
                <a:lnTo>
                  <a:pt x="96932" y="192517"/>
                </a:lnTo>
                <a:cubicBezTo>
                  <a:pt x="87226" y="192517"/>
                  <a:pt x="78908" y="186258"/>
                  <a:pt x="75858" y="177583"/>
                </a:cubicBezTo>
                <a:close/>
                <a:moveTo>
                  <a:pt x="133098" y="0"/>
                </a:moveTo>
                <a:lnTo>
                  <a:pt x="131077" y="5744"/>
                </a:lnTo>
                <a:cubicBezTo>
                  <a:pt x="130800" y="6497"/>
                  <a:pt x="126245" y="19450"/>
                  <a:pt x="127790" y="33631"/>
                </a:cubicBezTo>
                <a:cubicBezTo>
                  <a:pt x="127362" y="33629"/>
                  <a:pt x="126933" y="33627"/>
                  <a:pt x="126503" y="33627"/>
                </a:cubicBezTo>
                <a:cubicBezTo>
                  <a:pt x="99791" y="33627"/>
                  <a:pt x="70482" y="38493"/>
                  <a:pt x="46584" y="50189"/>
                </a:cubicBezTo>
                <a:cubicBezTo>
                  <a:pt x="26382" y="60053"/>
                  <a:pt x="13270" y="73362"/>
                  <a:pt x="8992" y="88098"/>
                </a:cubicBezTo>
                <a:lnTo>
                  <a:pt x="0" y="88098"/>
                </a:lnTo>
                <a:lnTo>
                  <a:pt x="0" y="95585"/>
                </a:lnTo>
                <a:cubicBezTo>
                  <a:pt x="0" y="133138"/>
                  <a:pt x="25392" y="164907"/>
                  <a:pt x="59934" y="174572"/>
                </a:cubicBezTo>
                <a:cubicBezTo>
                  <a:pt x="62112" y="193032"/>
                  <a:pt x="77878" y="207411"/>
                  <a:pt x="96932" y="207411"/>
                </a:cubicBezTo>
                <a:lnTo>
                  <a:pt x="156588" y="207411"/>
                </a:lnTo>
                <a:cubicBezTo>
                  <a:pt x="175641" y="207411"/>
                  <a:pt x="191407" y="193032"/>
                  <a:pt x="193586" y="174572"/>
                </a:cubicBezTo>
                <a:cubicBezTo>
                  <a:pt x="228128" y="164907"/>
                  <a:pt x="253519" y="133138"/>
                  <a:pt x="253519" y="95585"/>
                </a:cubicBezTo>
                <a:lnTo>
                  <a:pt x="253519" y="88098"/>
                </a:lnTo>
                <a:lnTo>
                  <a:pt x="244527" y="88098"/>
                </a:lnTo>
                <a:cubicBezTo>
                  <a:pt x="241913" y="78987"/>
                  <a:pt x="235971" y="70510"/>
                  <a:pt x="226979" y="62944"/>
                </a:cubicBezTo>
                <a:cubicBezTo>
                  <a:pt x="239061" y="49595"/>
                  <a:pt x="241873" y="30621"/>
                  <a:pt x="241992" y="29670"/>
                </a:cubicBezTo>
                <a:lnTo>
                  <a:pt x="242864" y="23649"/>
                </a:lnTo>
                <a:lnTo>
                  <a:pt x="237159" y="21589"/>
                </a:lnTo>
                <a:cubicBezTo>
                  <a:pt x="236724" y="21431"/>
                  <a:pt x="226345" y="17786"/>
                  <a:pt x="213986" y="17786"/>
                </a:cubicBezTo>
                <a:cubicBezTo>
                  <a:pt x="204638" y="17786"/>
                  <a:pt x="196477" y="19806"/>
                  <a:pt x="189783" y="23887"/>
                </a:cubicBezTo>
                <a:cubicBezTo>
                  <a:pt x="186456" y="25907"/>
                  <a:pt x="183524" y="28363"/>
                  <a:pt x="181029" y="31096"/>
                </a:cubicBezTo>
                <a:cubicBezTo>
                  <a:pt x="180157" y="28521"/>
                  <a:pt x="179048" y="25986"/>
                  <a:pt x="177582" y="23570"/>
                </a:cubicBezTo>
                <a:cubicBezTo>
                  <a:pt x="166332" y="4912"/>
                  <a:pt x="140228" y="1030"/>
                  <a:pt x="139119" y="872"/>
                </a:cubicBezTo>
                <a:lnTo>
                  <a:pt x="133098" y="0"/>
                </a:ln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1" name="Google Shape;571;p34"/>
          <p:cNvGrpSpPr/>
          <p:nvPr/>
        </p:nvGrpSpPr>
        <p:grpSpPr>
          <a:xfrm>
            <a:off x="1809965" y="2707984"/>
            <a:ext cx="586374" cy="425434"/>
            <a:chOff x="199800" y="240875"/>
            <a:chExt cx="7194775" cy="5220050"/>
          </a:xfrm>
        </p:grpSpPr>
        <p:sp>
          <p:nvSpPr>
            <p:cNvPr id="572" name="Google Shape;572;p34"/>
            <p:cNvSpPr/>
            <p:nvPr/>
          </p:nvSpPr>
          <p:spPr>
            <a:xfrm>
              <a:off x="199800" y="240875"/>
              <a:ext cx="7194775" cy="5220050"/>
            </a:xfrm>
            <a:custGeom>
              <a:rect b="b" l="l" r="r" t="t"/>
              <a:pathLst>
                <a:path extrusionOk="0" h="208802" w="287791">
                  <a:moveTo>
                    <a:pt x="202325" y="16090"/>
                  </a:moveTo>
                  <a:cubicBezTo>
                    <a:pt x="217697" y="16090"/>
                    <a:pt x="233161" y="24246"/>
                    <a:pt x="245343" y="41015"/>
                  </a:cubicBezTo>
                  <a:cubicBezTo>
                    <a:pt x="270683" y="75826"/>
                    <a:pt x="270683" y="132992"/>
                    <a:pt x="245343" y="167803"/>
                  </a:cubicBezTo>
                  <a:cubicBezTo>
                    <a:pt x="233161" y="184572"/>
                    <a:pt x="217697" y="192728"/>
                    <a:pt x="202325" y="192728"/>
                  </a:cubicBezTo>
                  <a:cubicBezTo>
                    <a:pt x="183674" y="192728"/>
                    <a:pt x="165160" y="180721"/>
                    <a:pt x="152812" y="157522"/>
                  </a:cubicBezTo>
                  <a:cubicBezTo>
                    <a:pt x="167188" y="124972"/>
                    <a:pt x="167188" y="83889"/>
                    <a:pt x="152812" y="51296"/>
                  </a:cubicBezTo>
                  <a:cubicBezTo>
                    <a:pt x="165160" y="28097"/>
                    <a:pt x="183674" y="16090"/>
                    <a:pt x="202325" y="16090"/>
                  </a:cubicBezTo>
                  <a:close/>
                  <a:moveTo>
                    <a:pt x="85508" y="16074"/>
                  </a:moveTo>
                  <a:cubicBezTo>
                    <a:pt x="100989" y="16074"/>
                    <a:pt x="116469" y="24383"/>
                    <a:pt x="128538" y="41015"/>
                  </a:cubicBezTo>
                  <a:cubicBezTo>
                    <a:pt x="153878" y="75826"/>
                    <a:pt x="153878" y="132992"/>
                    <a:pt x="128538" y="167803"/>
                  </a:cubicBezTo>
                  <a:cubicBezTo>
                    <a:pt x="116461" y="184425"/>
                    <a:pt x="100980" y="192744"/>
                    <a:pt x="85494" y="192744"/>
                  </a:cubicBezTo>
                  <a:cubicBezTo>
                    <a:pt x="70018" y="192744"/>
                    <a:pt x="54539" y="184435"/>
                    <a:pt x="42448" y="167803"/>
                  </a:cubicBezTo>
                  <a:cubicBezTo>
                    <a:pt x="17108" y="132949"/>
                    <a:pt x="17108" y="75826"/>
                    <a:pt x="42448" y="41015"/>
                  </a:cubicBezTo>
                  <a:cubicBezTo>
                    <a:pt x="54525" y="24393"/>
                    <a:pt x="70017" y="16074"/>
                    <a:pt x="85508" y="16074"/>
                  </a:cubicBezTo>
                  <a:close/>
                  <a:moveTo>
                    <a:pt x="202354" y="1"/>
                  </a:moveTo>
                  <a:cubicBezTo>
                    <a:pt x="180763" y="1"/>
                    <a:pt x="159254" y="11789"/>
                    <a:pt x="143896" y="34915"/>
                  </a:cubicBezTo>
                  <a:cubicBezTo>
                    <a:pt x="130201" y="14395"/>
                    <a:pt x="109852" y="18"/>
                    <a:pt x="85493" y="18"/>
                  </a:cubicBezTo>
                  <a:cubicBezTo>
                    <a:pt x="64163" y="18"/>
                    <a:pt x="44240" y="11238"/>
                    <a:pt x="29437" y="31544"/>
                  </a:cubicBezTo>
                  <a:cubicBezTo>
                    <a:pt x="43" y="72029"/>
                    <a:pt x="1" y="136789"/>
                    <a:pt x="29437" y="177274"/>
                  </a:cubicBezTo>
                  <a:cubicBezTo>
                    <a:pt x="44240" y="197580"/>
                    <a:pt x="64163" y="208800"/>
                    <a:pt x="85493" y="208800"/>
                  </a:cubicBezTo>
                  <a:cubicBezTo>
                    <a:pt x="109895" y="208800"/>
                    <a:pt x="130201" y="194381"/>
                    <a:pt x="143896" y="173904"/>
                  </a:cubicBezTo>
                  <a:cubicBezTo>
                    <a:pt x="159258" y="197013"/>
                    <a:pt x="180763" y="208802"/>
                    <a:pt x="202353" y="208802"/>
                  </a:cubicBezTo>
                  <a:cubicBezTo>
                    <a:pt x="222613" y="208802"/>
                    <a:pt x="242948" y="198421"/>
                    <a:pt x="258355" y="177274"/>
                  </a:cubicBezTo>
                  <a:cubicBezTo>
                    <a:pt x="287748" y="136789"/>
                    <a:pt x="287790" y="72029"/>
                    <a:pt x="258355" y="31544"/>
                  </a:cubicBezTo>
                  <a:cubicBezTo>
                    <a:pt x="242965" y="10391"/>
                    <a:pt x="222623" y="1"/>
                    <a:pt x="20235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34"/>
            <p:cNvSpPr/>
            <p:nvPr/>
          </p:nvSpPr>
          <p:spPr>
            <a:xfrm>
              <a:off x="1233275" y="1736575"/>
              <a:ext cx="2207700" cy="2208800"/>
            </a:xfrm>
            <a:custGeom>
              <a:rect b="b" l="l" r="r" t="t"/>
              <a:pathLst>
                <a:path extrusionOk="0" h="88352" w="88308">
                  <a:moveTo>
                    <a:pt x="44154" y="16084"/>
                  </a:moveTo>
                  <a:cubicBezTo>
                    <a:pt x="59640" y="16084"/>
                    <a:pt x="72267" y="28669"/>
                    <a:pt x="72267" y="44197"/>
                  </a:cubicBezTo>
                  <a:cubicBezTo>
                    <a:pt x="72267" y="59683"/>
                    <a:pt x="59640" y="72268"/>
                    <a:pt x="44154" y="72268"/>
                  </a:cubicBezTo>
                  <a:cubicBezTo>
                    <a:pt x="28668" y="72268"/>
                    <a:pt x="16040" y="59683"/>
                    <a:pt x="16040" y="44197"/>
                  </a:cubicBezTo>
                  <a:cubicBezTo>
                    <a:pt x="16040" y="28669"/>
                    <a:pt x="28668" y="16084"/>
                    <a:pt x="44154" y="16084"/>
                  </a:cubicBezTo>
                  <a:close/>
                  <a:moveTo>
                    <a:pt x="44154" y="0"/>
                  </a:moveTo>
                  <a:cubicBezTo>
                    <a:pt x="19795" y="0"/>
                    <a:pt x="0" y="19838"/>
                    <a:pt x="0" y="44197"/>
                  </a:cubicBezTo>
                  <a:cubicBezTo>
                    <a:pt x="0" y="68514"/>
                    <a:pt x="19795" y="88351"/>
                    <a:pt x="44154" y="88351"/>
                  </a:cubicBezTo>
                  <a:cubicBezTo>
                    <a:pt x="68513" y="88351"/>
                    <a:pt x="88308" y="68514"/>
                    <a:pt x="88308" y="44197"/>
                  </a:cubicBezTo>
                  <a:cubicBezTo>
                    <a:pt x="88308" y="19838"/>
                    <a:pt x="68513" y="0"/>
                    <a:pt x="4415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34"/>
          <p:cNvGrpSpPr/>
          <p:nvPr/>
        </p:nvGrpSpPr>
        <p:grpSpPr>
          <a:xfrm>
            <a:off x="6775669" y="2703020"/>
            <a:ext cx="530234" cy="435837"/>
            <a:chOff x="656725" y="253825"/>
            <a:chExt cx="6289850" cy="5170075"/>
          </a:xfrm>
        </p:grpSpPr>
        <p:sp>
          <p:nvSpPr>
            <p:cNvPr id="575" name="Google Shape;575;p34"/>
            <p:cNvSpPr/>
            <p:nvPr/>
          </p:nvSpPr>
          <p:spPr>
            <a:xfrm>
              <a:off x="1765725" y="1361825"/>
              <a:ext cx="1848000" cy="1847025"/>
            </a:xfrm>
            <a:custGeom>
              <a:rect b="b" l="l" r="r" t="t"/>
              <a:pathLst>
                <a:path extrusionOk="0" h="73881" w="73920">
                  <a:moveTo>
                    <a:pt x="36980" y="14761"/>
                  </a:moveTo>
                  <a:cubicBezTo>
                    <a:pt x="49188" y="14761"/>
                    <a:pt x="59120" y="24732"/>
                    <a:pt x="59120" y="36941"/>
                  </a:cubicBezTo>
                  <a:cubicBezTo>
                    <a:pt x="59120" y="49189"/>
                    <a:pt x="49188" y="59120"/>
                    <a:pt x="36980" y="59120"/>
                  </a:cubicBezTo>
                  <a:cubicBezTo>
                    <a:pt x="24732" y="59120"/>
                    <a:pt x="14800" y="49189"/>
                    <a:pt x="14800" y="36941"/>
                  </a:cubicBezTo>
                  <a:cubicBezTo>
                    <a:pt x="14800" y="24732"/>
                    <a:pt x="24732" y="14761"/>
                    <a:pt x="36980" y="14761"/>
                  </a:cubicBezTo>
                  <a:close/>
                  <a:moveTo>
                    <a:pt x="36980" y="0"/>
                  </a:moveTo>
                  <a:cubicBezTo>
                    <a:pt x="16606" y="0"/>
                    <a:pt x="0" y="16567"/>
                    <a:pt x="0" y="36941"/>
                  </a:cubicBezTo>
                  <a:cubicBezTo>
                    <a:pt x="0" y="57315"/>
                    <a:pt x="16606" y="73881"/>
                    <a:pt x="36980" y="73881"/>
                  </a:cubicBezTo>
                  <a:cubicBezTo>
                    <a:pt x="57354" y="73881"/>
                    <a:pt x="73920" y="57315"/>
                    <a:pt x="73920" y="36941"/>
                  </a:cubicBezTo>
                  <a:cubicBezTo>
                    <a:pt x="73920" y="16567"/>
                    <a:pt x="57354" y="0"/>
                    <a:pt x="3698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4"/>
            <p:cNvSpPr/>
            <p:nvPr/>
          </p:nvSpPr>
          <p:spPr>
            <a:xfrm>
              <a:off x="656725" y="253825"/>
              <a:ext cx="6289850" cy="5170075"/>
            </a:xfrm>
            <a:custGeom>
              <a:rect b="b" l="l" r="r" t="t"/>
              <a:pathLst>
                <a:path extrusionOk="0" h="206803" w="251594">
                  <a:moveTo>
                    <a:pt x="184780" y="14760"/>
                  </a:moveTo>
                  <a:cubicBezTo>
                    <a:pt x="213358" y="14760"/>
                    <a:pt x="236520" y="37882"/>
                    <a:pt x="236480" y="66500"/>
                  </a:cubicBezTo>
                  <a:lnTo>
                    <a:pt x="236480" y="67246"/>
                  </a:lnTo>
                  <a:cubicBezTo>
                    <a:pt x="236088" y="95825"/>
                    <a:pt x="213358" y="118201"/>
                    <a:pt x="184780" y="118201"/>
                  </a:cubicBezTo>
                  <a:cubicBezTo>
                    <a:pt x="180462" y="118201"/>
                    <a:pt x="176183" y="117690"/>
                    <a:pt x="172061" y="116630"/>
                  </a:cubicBezTo>
                  <a:cubicBezTo>
                    <a:pt x="168257" y="115667"/>
                    <a:pt x="164369" y="115186"/>
                    <a:pt x="160492" y="115186"/>
                  </a:cubicBezTo>
                  <a:cubicBezTo>
                    <a:pt x="148725" y="115186"/>
                    <a:pt x="137060" y="119618"/>
                    <a:pt x="128172" y="128447"/>
                  </a:cubicBezTo>
                  <a:cubicBezTo>
                    <a:pt x="115650" y="140930"/>
                    <a:pt x="99005" y="147761"/>
                    <a:pt x="81340" y="147761"/>
                  </a:cubicBezTo>
                  <a:cubicBezTo>
                    <a:pt x="44557" y="147761"/>
                    <a:pt x="14800" y="118004"/>
                    <a:pt x="14800" y="81221"/>
                  </a:cubicBezTo>
                  <a:cubicBezTo>
                    <a:pt x="14840" y="44595"/>
                    <a:pt x="44988" y="14760"/>
                    <a:pt x="82046" y="14760"/>
                  </a:cubicBezTo>
                  <a:close/>
                  <a:moveTo>
                    <a:pt x="236480" y="108426"/>
                  </a:moveTo>
                  <a:lnTo>
                    <a:pt x="236480" y="111527"/>
                  </a:lnTo>
                  <a:cubicBezTo>
                    <a:pt x="236088" y="140106"/>
                    <a:pt x="213358" y="162482"/>
                    <a:pt x="184780" y="162482"/>
                  </a:cubicBezTo>
                  <a:cubicBezTo>
                    <a:pt x="180462" y="162482"/>
                    <a:pt x="176183" y="161972"/>
                    <a:pt x="172061" y="160912"/>
                  </a:cubicBezTo>
                  <a:cubicBezTo>
                    <a:pt x="168288" y="159961"/>
                    <a:pt x="164455" y="159498"/>
                    <a:pt x="160651" y="159498"/>
                  </a:cubicBezTo>
                  <a:cubicBezTo>
                    <a:pt x="148580" y="159498"/>
                    <a:pt x="136799" y="164161"/>
                    <a:pt x="128172" y="172728"/>
                  </a:cubicBezTo>
                  <a:cubicBezTo>
                    <a:pt x="115650" y="185172"/>
                    <a:pt x="99005" y="192042"/>
                    <a:pt x="81340" y="192042"/>
                  </a:cubicBezTo>
                  <a:cubicBezTo>
                    <a:pt x="45459" y="192042"/>
                    <a:pt x="16214" y="163699"/>
                    <a:pt x="14879" y="128093"/>
                  </a:cubicBezTo>
                  <a:lnTo>
                    <a:pt x="14879" y="128093"/>
                  </a:lnTo>
                  <a:cubicBezTo>
                    <a:pt x="30957" y="150803"/>
                    <a:pt x="56114" y="162543"/>
                    <a:pt x="81423" y="162543"/>
                  </a:cubicBezTo>
                  <a:cubicBezTo>
                    <a:pt x="101965" y="162543"/>
                    <a:pt x="122606" y="154809"/>
                    <a:pt x="138575" y="138928"/>
                  </a:cubicBezTo>
                  <a:cubicBezTo>
                    <a:pt x="144548" y="133014"/>
                    <a:pt x="152458" y="129974"/>
                    <a:pt x="160528" y="129974"/>
                  </a:cubicBezTo>
                  <a:cubicBezTo>
                    <a:pt x="163172" y="129974"/>
                    <a:pt x="165833" y="130300"/>
                    <a:pt x="168449" y="130959"/>
                  </a:cubicBezTo>
                  <a:cubicBezTo>
                    <a:pt x="173845" y="132325"/>
                    <a:pt x="179360" y="133003"/>
                    <a:pt x="184860" y="133003"/>
                  </a:cubicBezTo>
                  <a:cubicBezTo>
                    <a:pt x="204174" y="133003"/>
                    <a:pt x="223311" y="124650"/>
                    <a:pt x="236480" y="108426"/>
                  </a:cubicBezTo>
                  <a:close/>
                  <a:moveTo>
                    <a:pt x="82046" y="0"/>
                  </a:moveTo>
                  <a:cubicBezTo>
                    <a:pt x="39335" y="0"/>
                    <a:pt x="4162" y="32504"/>
                    <a:pt x="393" y="73880"/>
                  </a:cubicBezTo>
                  <a:lnTo>
                    <a:pt x="40" y="73880"/>
                  </a:lnTo>
                  <a:lnTo>
                    <a:pt x="40" y="125502"/>
                  </a:lnTo>
                  <a:cubicBezTo>
                    <a:pt x="1" y="170451"/>
                    <a:pt x="36391" y="206802"/>
                    <a:pt x="81340" y="206802"/>
                  </a:cubicBezTo>
                  <a:cubicBezTo>
                    <a:pt x="102931" y="206802"/>
                    <a:pt x="123265" y="198441"/>
                    <a:pt x="138575" y="183209"/>
                  </a:cubicBezTo>
                  <a:cubicBezTo>
                    <a:pt x="144417" y="177427"/>
                    <a:pt x="152407" y="174270"/>
                    <a:pt x="160624" y="174270"/>
                  </a:cubicBezTo>
                  <a:cubicBezTo>
                    <a:pt x="163230" y="174270"/>
                    <a:pt x="165859" y="174588"/>
                    <a:pt x="168449" y="175240"/>
                  </a:cubicBezTo>
                  <a:cubicBezTo>
                    <a:pt x="173749" y="176575"/>
                    <a:pt x="179245" y="177281"/>
                    <a:pt x="184780" y="177281"/>
                  </a:cubicBezTo>
                  <a:cubicBezTo>
                    <a:pt x="221327" y="177281"/>
                    <a:pt x="250770" y="148232"/>
                    <a:pt x="251280" y="111684"/>
                  </a:cubicBezTo>
                  <a:lnTo>
                    <a:pt x="251280" y="67089"/>
                  </a:lnTo>
                  <a:cubicBezTo>
                    <a:pt x="251594" y="30149"/>
                    <a:pt x="221838" y="0"/>
                    <a:pt x="18478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7" name="Google Shape;577;p34"/>
          <p:cNvPicPr preferRelativeResize="0"/>
          <p:nvPr/>
        </p:nvPicPr>
        <p:blipFill>
          <a:blip r:embed="rId3">
            <a:alphaModFix/>
          </a:blip>
          <a:stretch>
            <a:fillRect/>
          </a:stretch>
        </p:blipFill>
        <p:spPr>
          <a:xfrm>
            <a:off x="7391900" y="75500"/>
            <a:ext cx="1686050" cy="47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35"/>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Vendor </a:t>
            </a:r>
            <a:r>
              <a:rPr lang="en"/>
              <a:t>Comparison</a:t>
            </a:r>
            <a:r>
              <a:rPr lang="en"/>
              <a:t> Chart</a:t>
            </a:r>
            <a:endParaRPr/>
          </a:p>
        </p:txBody>
      </p:sp>
      <p:sp>
        <p:nvSpPr>
          <p:cNvPr id="583" name="Google Shape;583;p35"/>
          <p:cNvSpPr txBox="1"/>
          <p:nvPr/>
        </p:nvSpPr>
        <p:spPr>
          <a:xfrm>
            <a:off x="6203375" y="4509650"/>
            <a:ext cx="2788200" cy="384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300">
                <a:solidFill>
                  <a:srgbClr val="9E9E9E"/>
                </a:solidFill>
                <a:latin typeface="Fira Sans"/>
                <a:ea typeface="Fira Sans"/>
                <a:cs typeface="Fira Sans"/>
                <a:sym typeface="Fira Sans"/>
              </a:rPr>
              <a:t>*See more on support document</a:t>
            </a:r>
            <a:endParaRPr sz="1300">
              <a:solidFill>
                <a:srgbClr val="9E9E9E"/>
              </a:solidFill>
              <a:latin typeface="Fira Sans"/>
              <a:ea typeface="Fira Sans"/>
              <a:cs typeface="Fira Sans"/>
              <a:sym typeface="Fira Sans"/>
            </a:endParaRPr>
          </a:p>
        </p:txBody>
      </p:sp>
      <p:pic>
        <p:nvPicPr>
          <p:cNvPr id="584" name="Google Shape;584;p35"/>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585" name="Google Shape;585;p35"/>
          <p:cNvPicPr preferRelativeResize="0"/>
          <p:nvPr/>
        </p:nvPicPr>
        <p:blipFill>
          <a:blip r:embed="rId4">
            <a:alphaModFix/>
          </a:blip>
          <a:stretch>
            <a:fillRect/>
          </a:stretch>
        </p:blipFill>
        <p:spPr>
          <a:xfrm>
            <a:off x="152400" y="1214950"/>
            <a:ext cx="8839204" cy="302984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6"/>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A : Salesforce</a:t>
            </a:r>
            <a:endParaRPr/>
          </a:p>
        </p:txBody>
      </p:sp>
      <p:cxnSp>
        <p:nvCxnSpPr>
          <p:cNvPr id="591" name="Google Shape;591;p36"/>
          <p:cNvCxnSpPr>
            <a:stCxn id="592" idx="6"/>
            <a:endCxn id="593" idx="2"/>
          </p:cNvCxnSpPr>
          <p:nvPr/>
        </p:nvCxnSpPr>
        <p:spPr>
          <a:xfrm>
            <a:off x="3891650" y="1822119"/>
            <a:ext cx="1294500" cy="0"/>
          </a:xfrm>
          <a:prstGeom prst="straightConnector1">
            <a:avLst/>
          </a:prstGeom>
          <a:noFill/>
          <a:ln cap="flat" cmpd="sng" w="19050">
            <a:solidFill>
              <a:srgbClr val="CCCCCC"/>
            </a:solidFill>
            <a:prstDash val="dot"/>
            <a:round/>
            <a:headEnd len="med" w="med" type="none"/>
            <a:tailEnd len="med" w="med" type="none"/>
          </a:ln>
        </p:spPr>
      </p:cxnSp>
      <p:cxnSp>
        <p:nvCxnSpPr>
          <p:cNvPr id="594" name="Google Shape;594;p36"/>
          <p:cNvCxnSpPr/>
          <p:nvPr/>
        </p:nvCxnSpPr>
        <p:spPr>
          <a:xfrm>
            <a:off x="6003525" y="1822119"/>
            <a:ext cx="1251900" cy="0"/>
          </a:xfrm>
          <a:prstGeom prst="straightConnector1">
            <a:avLst/>
          </a:prstGeom>
          <a:noFill/>
          <a:ln cap="flat" cmpd="sng" w="19050">
            <a:solidFill>
              <a:srgbClr val="CCCCCC"/>
            </a:solidFill>
            <a:prstDash val="dot"/>
            <a:round/>
            <a:headEnd len="med" w="med" type="none"/>
            <a:tailEnd len="med" w="med" type="none"/>
          </a:ln>
        </p:spPr>
      </p:cxnSp>
      <p:sp>
        <p:nvSpPr>
          <p:cNvPr id="595" name="Google Shape;595;p36"/>
          <p:cNvSpPr txBox="1"/>
          <p:nvPr/>
        </p:nvSpPr>
        <p:spPr>
          <a:xfrm>
            <a:off x="2686700" y="23673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80D57"/>
                </a:solidFill>
                <a:latin typeface="Fira Sans Extra Condensed Medium"/>
                <a:ea typeface="Fira Sans Extra Condensed Medium"/>
                <a:cs typeface="Fira Sans Extra Condensed Medium"/>
                <a:sym typeface="Fira Sans Extra Condensed Medium"/>
              </a:rPr>
              <a:t>Integration</a:t>
            </a:r>
            <a:endParaRPr sz="1700">
              <a:solidFill>
                <a:srgbClr val="B80D57"/>
              </a:solidFill>
              <a:latin typeface="Fira Sans Extra Condensed Medium"/>
              <a:ea typeface="Fira Sans Extra Condensed Medium"/>
              <a:cs typeface="Fira Sans Extra Condensed Medium"/>
              <a:sym typeface="Fira Sans Extra Condensed Medium"/>
            </a:endParaRPr>
          </a:p>
        </p:txBody>
      </p:sp>
      <p:sp>
        <p:nvSpPr>
          <p:cNvPr id="596" name="Google Shape;596;p36"/>
          <p:cNvSpPr txBox="1"/>
          <p:nvPr/>
        </p:nvSpPr>
        <p:spPr>
          <a:xfrm>
            <a:off x="4674225" y="2367375"/>
            <a:ext cx="18411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80D57"/>
                </a:solidFill>
                <a:latin typeface="Fira Sans Extra Condensed Medium"/>
                <a:ea typeface="Fira Sans Extra Condensed Medium"/>
                <a:cs typeface="Fira Sans Extra Condensed Medium"/>
                <a:sym typeface="Fira Sans Extra Condensed Medium"/>
              </a:rPr>
              <a:t>Reporting/Analysis</a:t>
            </a:r>
            <a:endParaRPr sz="1700">
              <a:solidFill>
                <a:srgbClr val="B80D57"/>
              </a:solidFill>
              <a:latin typeface="Fira Sans Extra Condensed Medium"/>
              <a:ea typeface="Fira Sans Extra Condensed Medium"/>
              <a:cs typeface="Fira Sans Extra Condensed Medium"/>
              <a:sym typeface="Fira Sans Extra Condensed Medium"/>
            </a:endParaRPr>
          </a:p>
        </p:txBody>
      </p:sp>
      <p:sp>
        <p:nvSpPr>
          <p:cNvPr id="597" name="Google Shape;597;p36"/>
          <p:cNvSpPr txBox="1"/>
          <p:nvPr/>
        </p:nvSpPr>
        <p:spPr>
          <a:xfrm>
            <a:off x="6910450" y="2367375"/>
            <a:ext cx="1592400" cy="377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rgbClr val="B80D57"/>
                </a:solidFill>
                <a:latin typeface="Fira Sans Extra Condensed Medium"/>
                <a:ea typeface="Fira Sans Extra Condensed Medium"/>
                <a:cs typeface="Fira Sans Extra Condensed Medium"/>
                <a:sym typeface="Fira Sans Extra Condensed Medium"/>
              </a:rPr>
              <a:t>Automation</a:t>
            </a:r>
            <a:endParaRPr sz="1700">
              <a:solidFill>
                <a:srgbClr val="B80D57"/>
              </a:solidFill>
              <a:latin typeface="Fira Sans Extra Condensed Medium"/>
              <a:ea typeface="Fira Sans Extra Condensed Medium"/>
              <a:cs typeface="Fira Sans Extra Condensed Medium"/>
              <a:sym typeface="Fira Sans Extra Condensed Medium"/>
            </a:endParaRPr>
          </a:p>
        </p:txBody>
      </p:sp>
      <p:sp>
        <p:nvSpPr>
          <p:cNvPr id="598" name="Google Shape;598;p36"/>
          <p:cNvSpPr txBox="1"/>
          <p:nvPr/>
        </p:nvSpPr>
        <p:spPr>
          <a:xfrm>
            <a:off x="2686700" y="2793150"/>
            <a:ext cx="1592400" cy="6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AppExchange;</a:t>
            </a:r>
            <a:endParaRPr sz="1200">
              <a:solidFill>
                <a:schemeClr val="dk1"/>
              </a:solidFill>
              <a:latin typeface="Roboto"/>
              <a:ea typeface="Roboto"/>
              <a:cs typeface="Roboto"/>
              <a:sym typeface="Roboto"/>
            </a:endParaRPr>
          </a:p>
          <a:p>
            <a:pPr indent="0" lvl="0" marL="0" rtl="0" algn="ctr">
              <a:spcBef>
                <a:spcPts val="0"/>
              </a:spcBef>
              <a:spcAft>
                <a:spcPts val="0"/>
              </a:spcAft>
              <a:buNone/>
            </a:pPr>
            <a:r>
              <a:rPr lang="en" sz="1200">
                <a:solidFill>
                  <a:schemeClr val="dk1"/>
                </a:solidFill>
                <a:latin typeface="Roboto"/>
                <a:ea typeface="Roboto"/>
                <a:cs typeface="Roboto"/>
                <a:sym typeface="Roboto"/>
              </a:rPr>
              <a:t>200+ technology partners</a:t>
            </a:r>
            <a:endParaRPr sz="1200">
              <a:solidFill>
                <a:schemeClr val="dk1"/>
              </a:solidFill>
              <a:latin typeface="Roboto"/>
              <a:ea typeface="Roboto"/>
              <a:cs typeface="Roboto"/>
              <a:sym typeface="Roboto"/>
            </a:endParaRPr>
          </a:p>
        </p:txBody>
      </p:sp>
      <p:sp>
        <p:nvSpPr>
          <p:cNvPr id="599" name="Google Shape;599;p36"/>
          <p:cNvSpPr txBox="1"/>
          <p:nvPr/>
        </p:nvSpPr>
        <p:spPr>
          <a:xfrm>
            <a:off x="4798575" y="2793150"/>
            <a:ext cx="1592400" cy="69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built-in 7 Reports</a:t>
            </a:r>
            <a:endParaRPr sz="1200">
              <a:solidFill>
                <a:schemeClr val="dk1"/>
              </a:solidFill>
              <a:latin typeface="Roboto"/>
              <a:ea typeface="Roboto"/>
              <a:cs typeface="Roboto"/>
              <a:sym typeface="Roboto"/>
            </a:endParaRPr>
          </a:p>
          <a:p>
            <a:pPr indent="0" lvl="0" marL="0" marR="0" rtl="0" algn="ctr">
              <a:lnSpc>
                <a:spcPct val="100000"/>
              </a:lnSpc>
              <a:spcBef>
                <a:spcPts val="0"/>
              </a:spcBef>
              <a:spcAft>
                <a:spcPts val="0"/>
              </a:spcAft>
              <a:buNone/>
            </a:pPr>
            <a:r>
              <a:rPr lang="en" sz="1200">
                <a:solidFill>
                  <a:schemeClr val="dk1"/>
                </a:solidFill>
                <a:latin typeface="Roboto"/>
                <a:ea typeface="Roboto"/>
                <a:cs typeface="Roboto"/>
                <a:sym typeface="Roboto"/>
              </a:rPr>
              <a:t>A/B Testing</a:t>
            </a:r>
            <a:endParaRPr sz="1200">
              <a:solidFill>
                <a:schemeClr val="dk1"/>
              </a:solidFill>
              <a:latin typeface="Roboto"/>
              <a:ea typeface="Roboto"/>
              <a:cs typeface="Roboto"/>
              <a:sym typeface="Roboto"/>
            </a:endParaRPr>
          </a:p>
          <a:p>
            <a:pPr indent="0" lvl="0" marL="0" rtl="0" algn="ctr">
              <a:spcBef>
                <a:spcPts val="0"/>
              </a:spcBef>
              <a:spcAft>
                <a:spcPts val="0"/>
              </a:spcAft>
              <a:buNone/>
            </a:pPr>
            <a:r>
              <a:t/>
            </a:r>
            <a:endParaRPr sz="1200">
              <a:solidFill>
                <a:schemeClr val="dk1"/>
              </a:solidFill>
              <a:latin typeface="Roboto"/>
              <a:ea typeface="Roboto"/>
              <a:cs typeface="Roboto"/>
              <a:sym typeface="Roboto"/>
            </a:endParaRPr>
          </a:p>
        </p:txBody>
      </p:sp>
      <p:sp>
        <p:nvSpPr>
          <p:cNvPr id="600" name="Google Shape;600;p36"/>
          <p:cNvSpPr txBox="1"/>
          <p:nvPr/>
        </p:nvSpPr>
        <p:spPr>
          <a:xfrm>
            <a:off x="6910450" y="2793150"/>
            <a:ext cx="1592400" cy="698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dk1"/>
                </a:solidFill>
                <a:latin typeface="Roboto"/>
                <a:ea typeface="Roboto"/>
                <a:cs typeface="Roboto"/>
                <a:sym typeface="Roboto"/>
              </a:rPr>
              <a:t>AI-powered Personalized Customer Experience</a:t>
            </a:r>
            <a:endParaRPr sz="1200">
              <a:solidFill>
                <a:schemeClr val="dk1"/>
              </a:solidFill>
              <a:latin typeface="Roboto"/>
              <a:ea typeface="Roboto"/>
              <a:cs typeface="Roboto"/>
              <a:sym typeface="Roboto"/>
            </a:endParaRPr>
          </a:p>
        </p:txBody>
      </p:sp>
      <p:sp>
        <p:nvSpPr>
          <p:cNvPr id="601" name="Google Shape;601;p36"/>
          <p:cNvSpPr/>
          <p:nvPr/>
        </p:nvSpPr>
        <p:spPr>
          <a:xfrm>
            <a:off x="3074150" y="3789244"/>
            <a:ext cx="817500" cy="817500"/>
          </a:xfrm>
          <a:prstGeom prst="ellipse">
            <a:avLst/>
          </a:pr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2" name="Google Shape;602;p36"/>
          <p:cNvCxnSpPr/>
          <p:nvPr/>
        </p:nvCxnSpPr>
        <p:spPr>
          <a:xfrm>
            <a:off x="2435500" y="1430650"/>
            <a:ext cx="0" cy="3252900"/>
          </a:xfrm>
          <a:prstGeom prst="straightConnector1">
            <a:avLst/>
          </a:prstGeom>
          <a:noFill/>
          <a:ln cap="flat" cmpd="sng" w="19050">
            <a:solidFill>
              <a:srgbClr val="CCCCCC"/>
            </a:solidFill>
            <a:prstDash val="dot"/>
            <a:round/>
            <a:headEnd len="med" w="med" type="none"/>
            <a:tailEnd len="med" w="med" type="none"/>
          </a:ln>
        </p:spPr>
      </p:cxnSp>
      <p:cxnSp>
        <p:nvCxnSpPr>
          <p:cNvPr id="603" name="Google Shape;603;p36"/>
          <p:cNvCxnSpPr/>
          <p:nvPr/>
        </p:nvCxnSpPr>
        <p:spPr>
          <a:xfrm>
            <a:off x="2452525" y="3636225"/>
            <a:ext cx="6242100" cy="0"/>
          </a:xfrm>
          <a:prstGeom prst="straightConnector1">
            <a:avLst/>
          </a:prstGeom>
          <a:noFill/>
          <a:ln cap="flat" cmpd="sng" w="19050">
            <a:solidFill>
              <a:srgbClr val="CCCCCC"/>
            </a:solidFill>
            <a:prstDash val="dot"/>
            <a:round/>
            <a:headEnd len="med" w="med" type="none"/>
            <a:tailEnd len="med" w="med" type="none"/>
          </a:ln>
        </p:spPr>
      </p:cxnSp>
      <p:sp>
        <p:nvSpPr>
          <p:cNvPr id="604" name="Google Shape;604;p36"/>
          <p:cNvSpPr txBox="1"/>
          <p:nvPr/>
        </p:nvSpPr>
        <p:spPr>
          <a:xfrm>
            <a:off x="4134350" y="4009300"/>
            <a:ext cx="10005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Cost </a:t>
            </a:r>
            <a:r>
              <a:rPr lang="en" sz="1700">
                <a:solidFill>
                  <a:srgbClr val="721B65"/>
                </a:solidFill>
                <a:latin typeface="Fira Sans Extra Condensed Medium"/>
                <a:ea typeface="Fira Sans Extra Condensed Medium"/>
                <a:cs typeface="Fira Sans Extra Condensed Medium"/>
                <a:sym typeface="Fira Sans Extra Condensed Medium"/>
              </a:rPr>
              <a:t>:</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
        <p:nvSpPr>
          <p:cNvPr id="605" name="Google Shape;605;p36"/>
          <p:cNvSpPr txBox="1"/>
          <p:nvPr/>
        </p:nvSpPr>
        <p:spPr>
          <a:xfrm>
            <a:off x="4937425" y="3848800"/>
            <a:ext cx="2360400" cy="698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202124"/>
                </a:solidFill>
              </a:rPr>
              <a:t>1% Gross Merchandise Value</a:t>
            </a:r>
            <a:endParaRPr b="1" sz="1200">
              <a:solidFill>
                <a:srgbClr val="202124"/>
              </a:solidFill>
            </a:endParaRPr>
          </a:p>
          <a:p>
            <a:pPr indent="-304800" lvl="0" marL="457200" rtl="0" algn="l">
              <a:lnSpc>
                <a:spcPct val="100000"/>
              </a:lnSpc>
              <a:spcBef>
                <a:spcPts val="800"/>
              </a:spcBef>
              <a:spcAft>
                <a:spcPts val="0"/>
              </a:spcAft>
              <a:buClr>
                <a:srgbClr val="202124"/>
              </a:buClr>
              <a:buSzPts val="1200"/>
              <a:buChar char="+"/>
            </a:pPr>
            <a:r>
              <a:rPr b="1" lang="en" sz="1200">
                <a:solidFill>
                  <a:srgbClr val="202124"/>
                </a:solidFill>
              </a:rPr>
              <a:t>$0.5/order</a:t>
            </a:r>
            <a:endParaRPr sz="1600">
              <a:solidFill>
                <a:schemeClr val="dk1"/>
              </a:solidFill>
              <a:latin typeface="Roboto"/>
              <a:ea typeface="Roboto"/>
              <a:cs typeface="Roboto"/>
              <a:sym typeface="Roboto"/>
            </a:endParaRPr>
          </a:p>
        </p:txBody>
      </p:sp>
      <p:sp>
        <p:nvSpPr>
          <p:cNvPr id="592" name="Google Shape;592;p36"/>
          <p:cNvSpPr/>
          <p:nvPr/>
        </p:nvSpPr>
        <p:spPr>
          <a:xfrm>
            <a:off x="3074150" y="1413369"/>
            <a:ext cx="817500" cy="8175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5186025" y="1413369"/>
            <a:ext cx="817500" cy="8175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7297900" y="1413369"/>
            <a:ext cx="817500" cy="817500"/>
          </a:xfrm>
          <a:prstGeom prst="ellipse">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36"/>
          <p:cNvGrpSpPr/>
          <p:nvPr/>
        </p:nvGrpSpPr>
        <p:grpSpPr>
          <a:xfrm>
            <a:off x="3301740" y="3984050"/>
            <a:ext cx="362330" cy="427900"/>
            <a:chOff x="1576750" y="238125"/>
            <a:chExt cx="4456700" cy="5263225"/>
          </a:xfrm>
        </p:grpSpPr>
        <p:sp>
          <p:nvSpPr>
            <p:cNvPr id="608" name="Google Shape;608;p36"/>
            <p:cNvSpPr/>
            <p:nvPr/>
          </p:nvSpPr>
          <p:spPr>
            <a:xfrm>
              <a:off x="1576750" y="238125"/>
              <a:ext cx="4456700" cy="5263225"/>
            </a:xfrm>
            <a:custGeom>
              <a:rect b="b" l="l" r="r" t="t"/>
              <a:pathLst>
                <a:path extrusionOk="0" h="210529" w="178268">
                  <a:moveTo>
                    <a:pt x="89020" y="27694"/>
                  </a:moveTo>
                  <a:lnTo>
                    <a:pt x="149530" y="149693"/>
                  </a:lnTo>
                  <a:cubicBezTo>
                    <a:pt x="130183" y="158690"/>
                    <a:pt x="107504" y="163390"/>
                    <a:pt x="85330" y="163390"/>
                  </a:cubicBezTo>
                  <a:cubicBezTo>
                    <a:pt x="64734" y="163390"/>
                    <a:pt x="44574" y="159335"/>
                    <a:pt x="27923" y="150899"/>
                  </a:cubicBezTo>
                  <a:lnTo>
                    <a:pt x="89020" y="27694"/>
                  </a:lnTo>
                  <a:close/>
                  <a:moveTo>
                    <a:pt x="154977" y="160718"/>
                  </a:moveTo>
                  <a:lnTo>
                    <a:pt x="162480" y="175788"/>
                  </a:lnTo>
                  <a:cubicBezTo>
                    <a:pt x="141375" y="188967"/>
                    <a:pt x="113583" y="196469"/>
                    <a:pt x="85301" y="196469"/>
                  </a:cubicBezTo>
                  <a:cubicBezTo>
                    <a:pt x="57412" y="196469"/>
                    <a:pt x="32816" y="189293"/>
                    <a:pt x="15365" y="176213"/>
                  </a:cubicBezTo>
                  <a:cubicBezTo>
                    <a:pt x="15886" y="175136"/>
                    <a:pt x="21595" y="163654"/>
                    <a:pt x="22443" y="161925"/>
                  </a:cubicBezTo>
                  <a:cubicBezTo>
                    <a:pt x="40982" y="171342"/>
                    <a:pt x="62937" y="175705"/>
                    <a:pt x="85111" y="175705"/>
                  </a:cubicBezTo>
                  <a:cubicBezTo>
                    <a:pt x="109562" y="175705"/>
                    <a:pt x="134279" y="170400"/>
                    <a:pt x="154977" y="160718"/>
                  </a:cubicBezTo>
                  <a:close/>
                  <a:moveTo>
                    <a:pt x="89020" y="0"/>
                  </a:moveTo>
                  <a:lnTo>
                    <a:pt x="1" y="179474"/>
                  </a:lnTo>
                  <a:lnTo>
                    <a:pt x="3654" y="182606"/>
                  </a:lnTo>
                  <a:cubicBezTo>
                    <a:pt x="25575" y="201265"/>
                    <a:pt x="56139" y="208767"/>
                    <a:pt x="85301" y="208767"/>
                  </a:cubicBezTo>
                  <a:cubicBezTo>
                    <a:pt x="86313" y="208637"/>
                    <a:pt x="134296" y="210529"/>
                    <a:pt x="173897" y="182965"/>
                  </a:cubicBezTo>
                  <a:lnTo>
                    <a:pt x="178268" y="179931"/>
                  </a:lnTo>
                  <a:cubicBezTo>
                    <a:pt x="174615" y="172592"/>
                    <a:pt x="93424" y="8905"/>
                    <a:pt x="890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3648100" y="2382875"/>
              <a:ext cx="307475" cy="307450"/>
            </a:xfrm>
            <a:custGeom>
              <a:rect b="b" l="l" r="r" t="t"/>
              <a:pathLst>
                <a:path extrusionOk="0" h="12298" w="12299">
                  <a:moveTo>
                    <a:pt x="1" y="0"/>
                  </a:moveTo>
                  <a:lnTo>
                    <a:pt x="1" y="12298"/>
                  </a:lnTo>
                  <a:lnTo>
                    <a:pt x="12299" y="12298"/>
                  </a:lnTo>
                  <a:lnTo>
                    <a:pt x="12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4109675" y="2997750"/>
              <a:ext cx="307475" cy="307475"/>
            </a:xfrm>
            <a:custGeom>
              <a:rect b="b" l="l" r="r" t="t"/>
              <a:pathLst>
                <a:path extrusionOk="0" h="12299" w="12299">
                  <a:moveTo>
                    <a:pt x="1" y="1"/>
                  </a:moveTo>
                  <a:lnTo>
                    <a:pt x="1" y="12298"/>
                  </a:lnTo>
                  <a:lnTo>
                    <a:pt x="12298" y="12298"/>
                  </a:lnTo>
                  <a:lnTo>
                    <a:pt x="12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3187350" y="2997750"/>
              <a:ext cx="307475" cy="307475"/>
            </a:xfrm>
            <a:custGeom>
              <a:rect b="b" l="l" r="r" t="t"/>
              <a:pathLst>
                <a:path extrusionOk="0" h="12299" w="12299">
                  <a:moveTo>
                    <a:pt x="1" y="1"/>
                  </a:moveTo>
                  <a:lnTo>
                    <a:pt x="1" y="12298"/>
                  </a:lnTo>
                  <a:lnTo>
                    <a:pt x="12298" y="12298"/>
                  </a:lnTo>
                  <a:lnTo>
                    <a:pt x="1229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3648100" y="3612650"/>
              <a:ext cx="307475" cy="307450"/>
            </a:xfrm>
            <a:custGeom>
              <a:rect b="b" l="l" r="r" t="t"/>
              <a:pathLst>
                <a:path extrusionOk="0" h="12298" w="12299">
                  <a:moveTo>
                    <a:pt x="1" y="0"/>
                  </a:moveTo>
                  <a:lnTo>
                    <a:pt x="1" y="12298"/>
                  </a:lnTo>
                  <a:lnTo>
                    <a:pt x="12299" y="12298"/>
                  </a:lnTo>
                  <a:lnTo>
                    <a:pt x="122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 name="Google Shape;613;p36"/>
          <p:cNvGrpSpPr/>
          <p:nvPr/>
        </p:nvGrpSpPr>
        <p:grpSpPr>
          <a:xfrm>
            <a:off x="5390744" y="1623025"/>
            <a:ext cx="408180" cy="398225"/>
            <a:chOff x="1190625" y="238125"/>
            <a:chExt cx="5349675" cy="5219200"/>
          </a:xfrm>
        </p:grpSpPr>
        <p:sp>
          <p:nvSpPr>
            <p:cNvPr id="614" name="Google Shape;614;p36"/>
            <p:cNvSpPr/>
            <p:nvPr/>
          </p:nvSpPr>
          <p:spPr>
            <a:xfrm>
              <a:off x="1190625" y="238125"/>
              <a:ext cx="5349675" cy="5219200"/>
            </a:xfrm>
            <a:custGeom>
              <a:rect b="b" l="l" r="r" t="t"/>
              <a:pathLst>
                <a:path extrusionOk="0" h="208768" w="213987">
                  <a:moveTo>
                    <a:pt x="167574" y="12329"/>
                  </a:moveTo>
                  <a:cubicBezTo>
                    <a:pt x="176213" y="12329"/>
                    <a:pt x="184878" y="13426"/>
                    <a:pt x="193305" y="15462"/>
                  </a:cubicBezTo>
                  <a:cubicBezTo>
                    <a:pt x="198524" y="36926"/>
                    <a:pt x="197154" y="58194"/>
                    <a:pt x="189913" y="75906"/>
                  </a:cubicBezTo>
                  <a:cubicBezTo>
                    <a:pt x="173603" y="73754"/>
                    <a:pt x="160229" y="67882"/>
                    <a:pt x="150117" y="58357"/>
                  </a:cubicBezTo>
                  <a:lnTo>
                    <a:pt x="150084" y="58324"/>
                  </a:lnTo>
                  <a:cubicBezTo>
                    <a:pt x="139972" y="49060"/>
                    <a:pt x="133024" y="36339"/>
                    <a:pt x="129370" y="20453"/>
                  </a:cubicBezTo>
                  <a:cubicBezTo>
                    <a:pt x="141438" y="14851"/>
                    <a:pt x="154477" y="12329"/>
                    <a:pt x="167574" y="12329"/>
                  </a:cubicBezTo>
                  <a:close/>
                  <a:moveTo>
                    <a:pt x="83115" y="48669"/>
                  </a:moveTo>
                  <a:cubicBezTo>
                    <a:pt x="77342" y="58944"/>
                    <a:pt x="72905" y="70067"/>
                    <a:pt x="69448" y="81419"/>
                  </a:cubicBezTo>
                  <a:lnTo>
                    <a:pt x="51768" y="61227"/>
                  </a:lnTo>
                  <a:lnTo>
                    <a:pt x="83115" y="48669"/>
                  </a:lnTo>
                  <a:close/>
                  <a:moveTo>
                    <a:pt x="118247" y="26781"/>
                  </a:moveTo>
                  <a:cubicBezTo>
                    <a:pt x="122683" y="43482"/>
                    <a:pt x="130545" y="57117"/>
                    <a:pt x="141733" y="67360"/>
                  </a:cubicBezTo>
                  <a:cubicBezTo>
                    <a:pt x="152824" y="77798"/>
                    <a:pt x="167046" y="84551"/>
                    <a:pt x="184009" y="87454"/>
                  </a:cubicBezTo>
                  <a:cubicBezTo>
                    <a:pt x="181171" y="92021"/>
                    <a:pt x="177876" y="96196"/>
                    <a:pt x="174125" y="99947"/>
                  </a:cubicBezTo>
                  <a:cubicBezTo>
                    <a:pt x="154064" y="120041"/>
                    <a:pt x="116192" y="133644"/>
                    <a:pt x="71894" y="136873"/>
                  </a:cubicBezTo>
                  <a:cubicBezTo>
                    <a:pt x="75124" y="92575"/>
                    <a:pt x="88726" y="54704"/>
                    <a:pt x="108787" y="34610"/>
                  </a:cubicBezTo>
                  <a:cubicBezTo>
                    <a:pt x="111658" y="31772"/>
                    <a:pt x="114822" y="29162"/>
                    <a:pt x="118247" y="26781"/>
                  </a:cubicBezTo>
                  <a:close/>
                  <a:moveTo>
                    <a:pt x="30505" y="127495"/>
                  </a:moveTo>
                  <a:cubicBezTo>
                    <a:pt x="36736" y="127495"/>
                    <a:pt x="43036" y="129837"/>
                    <a:pt x="47919" y="134720"/>
                  </a:cubicBezTo>
                  <a:lnTo>
                    <a:pt x="56074" y="142875"/>
                  </a:lnTo>
                  <a:cubicBezTo>
                    <a:pt x="52275" y="145125"/>
                    <a:pt x="47925" y="146284"/>
                    <a:pt x="43542" y="146284"/>
                  </a:cubicBezTo>
                  <a:cubicBezTo>
                    <a:pt x="37311" y="146284"/>
                    <a:pt x="31011" y="143941"/>
                    <a:pt x="26129" y="139058"/>
                  </a:cubicBezTo>
                  <a:lnTo>
                    <a:pt x="17974" y="130904"/>
                  </a:lnTo>
                  <a:cubicBezTo>
                    <a:pt x="21772" y="128654"/>
                    <a:pt x="26122" y="127495"/>
                    <a:pt x="30505" y="127495"/>
                  </a:cubicBezTo>
                  <a:close/>
                  <a:moveTo>
                    <a:pt x="160098" y="125619"/>
                  </a:moveTo>
                  <a:lnTo>
                    <a:pt x="147507" y="156999"/>
                  </a:lnTo>
                  <a:lnTo>
                    <a:pt x="127348" y="139319"/>
                  </a:lnTo>
                  <a:cubicBezTo>
                    <a:pt x="138667" y="135862"/>
                    <a:pt x="149823" y="131425"/>
                    <a:pt x="160098" y="125619"/>
                  </a:cubicBezTo>
                  <a:close/>
                  <a:moveTo>
                    <a:pt x="65860" y="152694"/>
                  </a:moveTo>
                  <a:lnTo>
                    <a:pt x="74047" y="160849"/>
                  </a:lnTo>
                  <a:cubicBezTo>
                    <a:pt x="82137" y="168938"/>
                    <a:pt x="83409" y="181334"/>
                    <a:pt x="77831" y="190794"/>
                  </a:cubicBezTo>
                  <a:lnTo>
                    <a:pt x="69676" y="182639"/>
                  </a:lnTo>
                  <a:cubicBezTo>
                    <a:pt x="61391" y="174321"/>
                    <a:pt x="60412" y="161892"/>
                    <a:pt x="65860" y="152694"/>
                  </a:cubicBezTo>
                  <a:close/>
                  <a:moveTo>
                    <a:pt x="167601" y="0"/>
                  </a:moveTo>
                  <a:cubicBezTo>
                    <a:pt x="141146" y="0"/>
                    <a:pt x="116551" y="9460"/>
                    <a:pt x="100078" y="25900"/>
                  </a:cubicBezTo>
                  <a:cubicBezTo>
                    <a:pt x="98708" y="27270"/>
                    <a:pt x="97403" y="28705"/>
                    <a:pt x="96098" y="30206"/>
                  </a:cubicBezTo>
                  <a:lnTo>
                    <a:pt x="31021" y="56302"/>
                  </a:lnTo>
                  <a:lnTo>
                    <a:pt x="65631" y="95739"/>
                  </a:lnTo>
                  <a:cubicBezTo>
                    <a:pt x="62793" y="107939"/>
                    <a:pt x="61130" y="119584"/>
                    <a:pt x="60151" y="129566"/>
                  </a:cubicBezTo>
                  <a:lnTo>
                    <a:pt x="56628" y="126011"/>
                  </a:lnTo>
                  <a:cubicBezTo>
                    <a:pt x="49403" y="118785"/>
                    <a:pt x="39943" y="115173"/>
                    <a:pt x="30487" y="115173"/>
                  </a:cubicBezTo>
                  <a:cubicBezTo>
                    <a:pt x="21032" y="115173"/>
                    <a:pt x="11580" y="118785"/>
                    <a:pt x="4371" y="126011"/>
                  </a:cubicBezTo>
                  <a:lnTo>
                    <a:pt x="0" y="130349"/>
                  </a:lnTo>
                  <a:lnTo>
                    <a:pt x="17419" y="147801"/>
                  </a:lnTo>
                  <a:cubicBezTo>
                    <a:pt x="24538" y="154894"/>
                    <a:pt x="33914" y="158614"/>
                    <a:pt x="43501" y="158614"/>
                  </a:cubicBezTo>
                  <a:cubicBezTo>
                    <a:pt x="45950" y="158614"/>
                    <a:pt x="48412" y="158371"/>
                    <a:pt x="50854" y="157880"/>
                  </a:cubicBezTo>
                  <a:lnTo>
                    <a:pt x="50854" y="157880"/>
                  </a:lnTo>
                  <a:cubicBezTo>
                    <a:pt x="48473" y="169884"/>
                    <a:pt x="52029" y="182378"/>
                    <a:pt x="60967" y="191348"/>
                  </a:cubicBezTo>
                  <a:lnTo>
                    <a:pt x="78386" y="208767"/>
                  </a:lnTo>
                  <a:lnTo>
                    <a:pt x="82757" y="204396"/>
                  </a:lnTo>
                  <a:cubicBezTo>
                    <a:pt x="97175" y="189978"/>
                    <a:pt x="97175" y="166557"/>
                    <a:pt x="82757" y="152139"/>
                  </a:cubicBezTo>
                  <a:lnTo>
                    <a:pt x="79201" y="148583"/>
                  </a:lnTo>
                  <a:cubicBezTo>
                    <a:pt x="89183" y="147638"/>
                    <a:pt x="100795" y="145974"/>
                    <a:pt x="113028" y="143136"/>
                  </a:cubicBezTo>
                  <a:lnTo>
                    <a:pt x="152465" y="177713"/>
                  </a:lnTo>
                  <a:lnTo>
                    <a:pt x="178561" y="112669"/>
                  </a:lnTo>
                  <a:cubicBezTo>
                    <a:pt x="180062" y="111364"/>
                    <a:pt x="181464" y="110027"/>
                    <a:pt x="182834" y="108657"/>
                  </a:cubicBezTo>
                  <a:cubicBezTo>
                    <a:pt x="208376" y="83148"/>
                    <a:pt x="213986" y="43972"/>
                    <a:pt x="204298" y="8742"/>
                  </a:cubicBezTo>
                  <a:lnTo>
                    <a:pt x="203385" y="5382"/>
                  </a:lnTo>
                  <a:cubicBezTo>
                    <a:pt x="201199" y="4926"/>
                    <a:pt x="186814" y="0"/>
                    <a:pt x="1676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5" name="Google Shape;615;p36"/>
            <p:cNvSpPr/>
            <p:nvPr/>
          </p:nvSpPr>
          <p:spPr>
            <a:xfrm>
              <a:off x="4941075" y="821200"/>
              <a:ext cx="435500" cy="435500"/>
            </a:xfrm>
            <a:custGeom>
              <a:rect b="b" l="l" r="r" t="t"/>
              <a:pathLst>
                <a:path extrusionOk="0" h="17420" w="17420">
                  <a:moveTo>
                    <a:pt x="8710" y="0"/>
                  </a:moveTo>
                  <a:lnTo>
                    <a:pt x="1" y="8710"/>
                  </a:lnTo>
                  <a:lnTo>
                    <a:pt x="8710" y="17419"/>
                  </a:lnTo>
                  <a:lnTo>
                    <a:pt x="17420" y="8710"/>
                  </a:lnTo>
                  <a:lnTo>
                    <a:pt x="871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616" name="Google Shape;616;p36"/>
          <p:cNvGrpSpPr/>
          <p:nvPr/>
        </p:nvGrpSpPr>
        <p:grpSpPr>
          <a:xfrm>
            <a:off x="7525570" y="1633186"/>
            <a:ext cx="362165" cy="377870"/>
            <a:chOff x="1312525" y="238125"/>
            <a:chExt cx="5002275" cy="5219200"/>
          </a:xfrm>
        </p:grpSpPr>
        <p:sp>
          <p:nvSpPr>
            <p:cNvPr id="617" name="Google Shape;617;p36"/>
            <p:cNvSpPr/>
            <p:nvPr/>
          </p:nvSpPr>
          <p:spPr>
            <a:xfrm>
              <a:off x="1312525" y="238125"/>
              <a:ext cx="5002275" cy="5219200"/>
            </a:xfrm>
            <a:custGeom>
              <a:rect b="b" l="l" r="r" t="t"/>
              <a:pathLst>
                <a:path extrusionOk="0" h="208768" w="200091">
                  <a:moveTo>
                    <a:pt x="36829" y="36828"/>
                  </a:moveTo>
                  <a:lnTo>
                    <a:pt x="36829" y="49126"/>
                  </a:lnTo>
                  <a:lnTo>
                    <a:pt x="24564" y="49126"/>
                  </a:lnTo>
                  <a:lnTo>
                    <a:pt x="24564" y="36828"/>
                  </a:lnTo>
                  <a:close/>
                  <a:moveTo>
                    <a:pt x="84454" y="61391"/>
                  </a:moveTo>
                  <a:lnTo>
                    <a:pt x="84454" y="104384"/>
                  </a:lnTo>
                  <a:lnTo>
                    <a:pt x="59891" y="104384"/>
                  </a:lnTo>
                  <a:cubicBezTo>
                    <a:pt x="35198" y="104384"/>
                    <a:pt x="15463" y="85953"/>
                    <a:pt x="12625" y="61391"/>
                  </a:cubicBezTo>
                  <a:close/>
                  <a:moveTo>
                    <a:pt x="120825" y="61391"/>
                  </a:moveTo>
                  <a:cubicBezTo>
                    <a:pt x="134884" y="61391"/>
                    <a:pt x="148486" y="65957"/>
                    <a:pt x="159707" y="74308"/>
                  </a:cubicBezTo>
                  <a:lnTo>
                    <a:pt x="136874" y="106439"/>
                  </a:lnTo>
                  <a:cubicBezTo>
                    <a:pt x="133448" y="105101"/>
                    <a:pt x="129795" y="104384"/>
                    <a:pt x="126011" y="104384"/>
                  </a:cubicBezTo>
                  <a:lnTo>
                    <a:pt x="96719" y="104384"/>
                  </a:lnTo>
                  <a:lnTo>
                    <a:pt x="96719" y="61391"/>
                  </a:lnTo>
                  <a:close/>
                  <a:moveTo>
                    <a:pt x="168906" y="82561"/>
                  </a:moveTo>
                  <a:cubicBezTo>
                    <a:pt x="179866" y="94598"/>
                    <a:pt x="186260" y="110908"/>
                    <a:pt x="186260" y="127544"/>
                  </a:cubicBezTo>
                  <a:cubicBezTo>
                    <a:pt x="186260" y="128000"/>
                    <a:pt x="186227" y="128457"/>
                    <a:pt x="186227" y="128946"/>
                  </a:cubicBezTo>
                  <a:lnTo>
                    <a:pt x="155891" y="128946"/>
                  </a:lnTo>
                  <a:cubicBezTo>
                    <a:pt x="154651" y="123140"/>
                    <a:pt x="151716" y="117660"/>
                    <a:pt x="147149" y="113158"/>
                  </a:cubicBezTo>
                  <a:lnTo>
                    <a:pt x="168906" y="82561"/>
                  </a:lnTo>
                  <a:close/>
                  <a:moveTo>
                    <a:pt x="184792" y="141211"/>
                  </a:moveTo>
                  <a:cubicBezTo>
                    <a:pt x="181367" y="158239"/>
                    <a:pt x="171646" y="172951"/>
                    <a:pt x="158239" y="182900"/>
                  </a:cubicBezTo>
                  <a:lnTo>
                    <a:pt x="144376" y="159805"/>
                  </a:lnTo>
                  <a:cubicBezTo>
                    <a:pt x="150737" y="155140"/>
                    <a:pt x="154749" y="148486"/>
                    <a:pt x="156087" y="141211"/>
                  </a:cubicBezTo>
                  <a:close/>
                  <a:moveTo>
                    <a:pt x="133155" y="164959"/>
                  </a:moveTo>
                  <a:lnTo>
                    <a:pt x="147801" y="189326"/>
                  </a:lnTo>
                  <a:cubicBezTo>
                    <a:pt x="138831" y="193795"/>
                    <a:pt x="128784" y="196339"/>
                    <a:pt x="118182" y="196469"/>
                  </a:cubicBezTo>
                  <a:lnTo>
                    <a:pt x="118182" y="165774"/>
                  </a:lnTo>
                  <a:lnTo>
                    <a:pt x="126044" y="165774"/>
                  </a:lnTo>
                  <a:cubicBezTo>
                    <a:pt x="128458" y="165774"/>
                    <a:pt x="130871" y="165513"/>
                    <a:pt x="133155" y="164959"/>
                  </a:cubicBezTo>
                  <a:close/>
                  <a:moveTo>
                    <a:pt x="105917" y="165774"/>
                  </a:moveTo>
                  <a:lnTo>
                    <a:pt x="105917" y="196502"/>
                  </a:lnTo>
                  <a:lnTo>
                    <a:pt x="93489" y="196502"/>
                  </a:lnTo>
                  <a:cubicBezTo>
                    <a:pt x="77081" y="196469"/>
                    <a:pt x="61294" y="182997"/>
                    <a:pt x="58260" y="165774"/>
                  </a:cubicBezTo>
                  <a:close/>
                  <a:moveTo>
                    <a:pt x="36829" y="0"/>
                  </a:moveTo>
                  <a:lnTo>
                    <a:pt x="36829" y="24563"/>
                  </a:lnTo>
                  <a:lnTo>
                    <a:pt x="12266" y="24563"/>
                  </a:lnTo>
                  <a:lnTo>
                    <a:pt x="12266" y="49126"/>
                  </a:lnTo>
                  <a:lnTo>
                    <a:pt x="1" y="49126"/>
                  </a:lnTo>
                  <a:lnTo>
                    <a:pt x="1" y="55258"/>
                  </a:lnTo>
                  <a:cubicBezTo>
                    <a:pt x="1" y="89052"/>
                    <a:pt x="25836" y="116681"/>
                    <a:pt x="59891" y="116681"/>
                  </a:cubicBezTo>
                  <a:lnTo>
                    <a:pt x="126044" y="116681"/>
                  </a:lnTo>
                  <a:cubicBezTo>
                    <a:pt x="135960" y="116681"/>
                    <a:pt x="144343" y="125326"/>
                    <a:pt x="144343" y="135601"/>
                  </a:cubicBezTo>
                  <a:cubicBezTo>
                    <a:pt x="144343" y="145648"/>
                    <a:pt x="136286" y="153509"/>
                    <a:pt x="126044" y="153509"/>
                  </a:cubicBezTo>
                  <a:lnTo>
                    <a:pt x="12266" y="153509"/>
                  </a:lnTo>
                  <a:lnTo>
                    <a:pt x="12266" y="165774"/>
                  </a:lnTo>
                  <a:lnTo>
                    <a:pt x="45832" y="165774"/>
                  </a:lnTo>
                  <a:cubicBezTo>
                    <a:pt x="46386" y="170015"/>
                    <a:pt x="47495" y="174157"/>
                    <a:pt x="49126" y="178072"/>
                  </a:cubicBezTo>
                  <a:lnTo>
                    <a:pt x="12266" y="178072"/>
                  </a:lnTo>
                  <a:lnTo>
                    <a:pt x="12266" y="190337"/>
                  </a:lnTo>
                  <a:lnTo>
                    <a:pt x="56466" y="190337"/>
                  </a:lnTo>
                  <a:cubicBezTo>
                    <a:pt x="65469" y="201526"/>
                    <a:pt x="78549" y="208376"/>
                    <a:pt x="92282" y="208735"/>
                  </a:cubicBezTo>
                  <a:lnTo>
                    <a:pt x="92282" y="208767"/>
                  </a:lnTo>
                  <a:lnTo>
                    <a:pt x="117334" y="208767"/>
                  </a:lnTo>
                  <a:cubicBezTo>
                    <a:pt x="159968" y="208767"/>
                    <a:pt x="195328" y="175756"/>
                    <a:pt x="198264" y="133187"/>
                  </a:cubicBezTo>
                  <a:cubicBezTo>
                    <a:pt x="200091" y="107417"/>
                    <a:pt x="189228" y="83376"/>
                    <a:pt x="171809" y="68273"/>
                  </a:cubicBezTo>
                  <a:cubicBezTo>
                    <a:pt x="157815" y="56041"/>
                    <a:pt x="139777" y="49126"/>
                    <a:pt x="120792" y="49126"/>
                  </a:cubicBezTo>
                  <a:lnTo>
                    <a:pt x="49126" y="49126"/>
                  </a:lnTo>
                  <a:lnTo>
                    <a:pt x="49126" y="36828"/>
                  </a:lnTo>
                  <a:lnTo>
                    <a:pt x="122814" y="36828"/>
                  </a:lnTo>
                  <a:lnTo>
                    <a:pt x="122814" y="24563"/>
                  </a:lnTo>
                  <a:lnTo>
                    <a:pt x="49126" y="24563"/>
                  </a:lnTo>
                  <a:lnTo>
                    <a:pt x="49126" y="12298"/>
                  </a:lnTo>
                  <a:lnTo>
                    <a:pt x="141212" y="12298"/>
                  </a:lnTo>
                  <a:lnTo>
                    <a:pt x="14121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18" name="Google Shape;618;p36"/>
            <p:cNvSpPr/>
            <p:nvPr/>
          </p:nvSpPr>
          <p:spPr>
            <a:xfrm>
              <a:off x="2540675" y="2080325"/>
              <a:ext cx="306650" cy="306650"/>
            </a:xfrm>
            <a:custGeom>
              <a:rect b="b" l="l" r="r" t="t"/>
              <a:pathLst>
                <a:path extrusionOk="0" h="12266" w="12266">
                  <a:moveTo>
                    <a:pt x="0" y="0"/>
                  </a:moveTo>
                  <a:lnTo>
                    <a:pt x="0" y="12265"/>
                  </a:lnTo>
                  <a:lnTo>
                    <a:pt x="12265" y="12265"/>
                  </a:lnTo>
                  <a:lnTo>
                    <a:pt x="1226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619" name="Google Shape;619;p36"/>
          <p:cNvSpPr/>
          <p:nvPr/>
        </p:nvSpPr>
        <p:spPr>
          <a:xfrm>
            <a:off x="3242990" y="1674625"/>
            <a:ext cx="479848" cy="295018"/>
          </a:xfrm>
          <a:custGeom>
            <a:rect b="b" l="l" r="r" t="t"/>
            <a:pathLst>
              <a:path extrusionOk="0" h="178528" w="290377">
                <a:moveTo>
                  <a:pt x="91677" y="26067"/>
                </a:moveTo>
                <a:lnTo>
                  <a:pt x="91677" y="26067"/>
                </a:lnTo>
                <a:cubicBezTo>
                  <a:pt x="91855" y="28069"/>
                  <a:pt x="90654" y="20195"/>
                  <a:pt x="111204" y="143543"/>
                </a:cubicBezTo>
                <a:cubicBezTo>
                  <a:pt x="111189" y="143526"/>
                  <a:pt x="111184" y="143521"/>
                  <a:pt x="111184" y="143521"/>
                </a:cubicBezTo>
                <a:lnTo>
                  <a:pt x="111184" y="143521"/>
                </a:lnTo>
                <a:cubicBezTo>
                  <a:pt x="111183" y="143521"/>
                  <a:pt x="111205" y="143548"/>
                  <a:pt x="111205" y="143548"/>
                </a:cubicBezTo>
                <a:cubicBezTo>
                  <a:pt x="111202" y="143548"/>
                  <a:pt x="108456" y="140325"/>
                  <a:pt x="42213" y="63565"/>
                </a:cubicBezTo>
                <a:lnTo>
                  <a:pt x="42213" y="63609"/>
                </a:lnTo>
                <a:cubicBezTo>
                  <a:pt x="42169" y="63520"/>
                  <a:pt x="40256" y="61786"/>
                  <a:pt x="40745" y="58761"/>
                </a:cubicBezTo>
                <a:cubicBezTo>
                  <a:pt x="40879" y="57782"/>
                  <a:pt x="41457" y="55959"/>
                  <a:pt x="43414" y="54758"/>
                </a:cubicBezTo>
                <a:lnTo>
                  <a:pt x="89275" y="26868"/>
                </a:lnTo>
                <a:cubicBezTo>
                  <a:pt x="90031" y="26423"/>
                  <a:pt x="90832" y="26156"/>
                  <a:pt x="91677" y="26067"/>
                </a:cubicBezTo>
                <a:close/>
                <a:moveTo>
                  <a:pt x="198922" y="26067"/>
                </a:moveTo>
                <a:cubicBezTo>
                  <a:pt x="199767" y="26156"/>
                  <a:pt x="200612" y="26423"/>
                  <a:pt x="201369" y="26868"/>
                </a:cubicBezTo>
                <a:lnTo>
                  <a:pt x="247229" y="54758"/>
                </a:lnTo>
                <a:cubicBezTo>
                  <a:pt x="250254" y="56626"/>
                  <a:pt x="250921" y="60718"/>
                  <a:pt x="248608" y="63387"/>
                </a:cubicBezTo>
                <a:lnTo>
                  <a:pt x="248252" y="63787"/>
                </a:lnTo>
                <a:lnTo>
                  <a:pt x="248163" y="63565"/>
                </a:lnTo>
                <a:lnTo>
                  <a:pt x="179350" y="143676"/>
                </a:lnTo>
                <a:lnTo>
                  <a:pt x="179350" y="143676"/>
                </a:lnTo>
                <a:cubicBezTo>
                  <a:pt x="198477" y="28647"/>
                  <a:pt x="198700" y="28202"/>
                  <a:pt x="198922" y="26067"/>
                </a:cubicBezTo>
                <a:close/>
                <a:moveTo>
                  <a:pt x="175035" y="16726"/>
                </a:moveTo>
                <a:cubicBezTo>
                  <a:pt x="179217" y="16726"/>
                  <a:pt x="182508" y="20240"/>
                  <a:pt x="182286" y="24377"/>
                </a:cubicBezTo>
                <a:cubicBezTo>
                  <a:pt x="182197" y="25355"/>
                  <a:pt x="183265" y="18550"/>
                  <a:pt x="161513" y="148836"/>
                </a:cubicBezTo>
                <a:cubicBezTo>
                  <a:pt x="160935" y="152306"/>
                  <a:pt x="157999" y="154930"/>
                  <a:pt x="154396" y="154930"/>
                </a:cubicBezTo>
                <a:lnTo>
                  <a:pt x="136203" y="154930"/>
                </a:lnTo>
                <a:cubicBezTo>
                  <a:pt x="134513" y="154930"/>
                  <a:pt x="132956" y="154352"/>
                  <a:pt x="131710" y="153329"/>
                </a:cubicBezTo>
                <a:cubicBezTo>
                  <a:pt x="131443" y="152973"/>
                  <a:pt x="129575" y="151638"/>
                  <a:pt x="129130" y="148836"/>
                </a:cubicBezTo>
                <a:lnTo>
                  <a:pt x="108491" y="25177"/>
                </a:lnTo>
                <a:cubicBezTo>
                  <a:pt x="108135" y="23220"/>
                  <a:pt x="108713" y="21930"/>
                  <a:pt x="108802" y="21263"/>
                </a:cubicBezTo>
                <a:cubicBezTo>
                  <a:pt x="109870" y="18683"/>
                  <a:pt x="112405" y="16726"/>
                  <a:pt x="115563" y="16726"/>
                </a:cubicBezTo>
                <a:close/>
                <a:moveTo>
                  <a:pt x="44971" y="92433"/>
                </a:moveTo>
                <a:lnTo>
                  <a:pt x="89230" y="143899"/>
                </a:lnTo>
                <a:lnTo>
                  <a:pt x="46483" y="160446"/>
                </a:lnTo>
                <a:cubicBezTo>
                  <a:pt x="44215" y="161335"/>
                  <a:pt x="41813" y="161780"/>
                  <a:pt x="39366" y="161780"/>
                </a:cubicBezTo>
                <a:cubicBezTo>
                  <a:pt x="33584" y="161780"/>
                  <a:pt x="28113" y="159289"/>
                  <a:pt x="24332" y="154886"/>
                </a:cubicBezTo>
                <a:cubicBezTo>
                  <a:pt x="18860" y="148569"/>
                  <a:pt x="18015" y="139406"/>
                  <a:pt x="22152" y="132155"/>
                </a:cubicBezTo>
                <a:lnTo>
                  <a:pt x="44971" y="92433"/>
                </a:lnTo>
                <a:close/>
                <a:moveTo>
                  <a:pt x="245494" y="92567"/>
                </a:moveTo>
                <a:lnTo>
                  <a:pt x="268224" y="132155"/>
                </a:lnTo>
                <a:cubicBezTo>
                  <a:pt x="272361" y="139406"/>
                  <a:pt x="271516" y="148569"/>
                  <a:pt x="266045" y="154886"/>
                </a:cubicBezTo>
                <a:cubicBezTo>
                  <a:pt x="262234" y="159352"/>
                  <a:pt x="256713" y="161801"/>
                  <a:pt x="251053" y="161801"/>
                </a:cubicBezTo>
                <a:cubicBezTo>
                  <a:pt x="248651" y="161801"/>
                  <a:pt x="246225" y="161360"/>
                  <a:pt x="243893" y="160446"/>
                </a:cubicBezTo>
                <a:lnTo>
                  <a:pt x="201191" y="143943"/>
                </a:lnTo>
                <a:lnTo>
                  <a:pt x="245494" y="92567"/>
                </a:lnTo>
                <a:close/>
                <a:moveTo>
                  <a:pt x="115563" y="1"/>
                </a:moveTo>
                <a:cubicBezTo>
                  <a:pt x="108091" y="1"/>
                  <a:pt x="100929" y="3470"/>
                  <a:pt x="96303" y="9698"/>
                </a:cubicBezTo>
                <a:cubicBezTo>
                  <a:pt x="94936" y="9446"/>
                  <a:pt x="93571" y="9324"/>
                  <a:pt x="92222" y="9324"/>
                </a:cubicBezTo>
                <a:cubicBezTo>
                  <a:pt x="88084" y="9324"/>
                  <a:pt x="84090" y="10476"/>
                  <a:pt x="80601" y="12589"/>
                </a:cubicBezTo>
                <a:lnTo>
                  <a:pt x="34740" y="40479"/>
                </a:lnTo>
                <a:cubicBezTo>
                  <a:pt x="22908" y="47685"/>
                  <a:pt x="20328" y="63832"/>
                  <a:pt x="29403" y="74329"/>
                </a:cubicBezTo>
                <a:lnTo>
                  <a:pt x="33406" y="78956"/>
                </a:lnTo>
                <a:lnTo>
                  <a:pt x="7695" y="123837"/>
                </a:lnTo>
                <a:cubicBezTo>
                  <a:pt x="0" y="137226"/>
                  <a:pt x="1602" y="154085"/>
                  <a:pt x="11654" y="165784"/>
                </a:cubicBezTo>
                <a:cubicBezTo>
                  <a:pt x="18766" y="174080"/>
                  <a:pt x="28961" y="178528"/>
                  <a:pt x="39357" y="178528"/>
                </a:cubicBezTo>
                <a:cubicBezTo>
                  <a:pt x="43787" y="178528"/>
                  <a:pt x="48253" y="177720"/>
                  <a:pt x="52533" y="176059"/>
                </a:cubicBezTo>
                <a:lnTo>
                  <a:pt x="100973" y="157288"/>
                </a:lnTo>
                <a:lnTo>
                  <a:pt x="103331" y="160001"/>
                </a:lnTo>
                <a:cubicBezTo>
                  <a:pt x="107549" y="164889"/>
                  <a:pt x="113758" y="167751"/>
                  <a:pt x="120317" y="167751"/>
                </a:cubicBezTo>
                <a:cubicBezTo>
                  <a:pt x="121160" y="167751"/>
                  <a:pt x="122008" y="167703"/>
                  <a:pt x="122858" y="167607"/>
                </a:cubicBezTo>
                <a:cubicBezTo>
                  <a:pt x="126684" y="170143"/>
                  <a:pt x="131310" y="171611"/>
                  <a:pt x="136203" y="171611"/>
                </a:cubicBezTo>
                <a:lnTo>
                  <a:pt x="154396" y="171611"/>
                </a:lnTo>
                <a:cubicBezTo>
                  <a:pt x="159289" y="171611"/>
                  <a:pt x="163871" y="170143"/>
                  <a:pt x="167696" y="167607"/>
                </a:cubicBezTo>
                <a:cubicBezTo>
                  <a:pt x="168583" y="167712"/>
                  <a:pt x="169467" y="167763"/>
                  <a:pt x="170343" y="167763"/>
                </a:cubicBezTo>
                <a:cubicBezTo>
                  <a:pt x="176935" y="167763"/>
                  <a:pt x="183116" y="164870"/>
                  <a:pt x="187357" y="160001"/>
                </a:cubicBezTo>
                <a:lnTo>
                  <a:pt x="189581" y="157376"/>
                </a:lnTo>
                <a:lnTo>
                  <a:pt x="237843" y="176059"/>
                </a:lnTo>
                <a:cubicBezTo>
                  <a:pt x="242126" y="177711"/>
                  <a:pt x="246582" y="178511"/>
                  <a:pt x="250995" y="178511"/>
                </a:cubicBezTo>
                <a:cubicBezTo>
                  <a:pt x="261431" y="178511"/>
                  <a:pt x="271625" y="174037"/>
                  <a:pt x="278722" y="165784"/>
                </a:cubicBezTo>
                <a:cubicBezTo>
                  <a:pt x="288775" y="154085"/>
                  <a:pt x="290376" y="137226"/>
                  <a:pt x="282681" y="123837"/>
                </a:cubicBezTo>
                <a:lnTo>
                  <a:pt x="257060" y="79178"/>
                </a:lnTo>
                <a:lnTo>
                  <a:pt x="261241" y="74329"/>
                </a:lnTo>
                <a:cubicBezTo>
                  <a:pt x="270315" y="63832"/>
                  <a:pt x="267780" y="47685"/>
                  <a:pt x="255947" y="40479"/>
                </a:cubicBezTo>
                <a:lnTo>
                  <a:pt x="210087" y="12589"/>
                </a:lnTo>
                <a:cubicBezTo>
                  <a:pt x="206593" y="10493"/>
                  <a:pt x="202602" y="9343"/>
                  <a:pt x="198486" y="9343"/>
                </a:cubicBezTo>
                <a:cubicBezTo>
                  <a:pt x="197099" y="9343"/>
                  <a:pt x="195697" y="9473"/>
                  <a:pt x="194296" y="9742"/>
                </a:cubicBezTo>
                <a:cubicBezTo>
                  <a:pt x="189581" y="3381"/>
                  <a:pt x="182375" y="1"/>
                  <a:pt x="1750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620" name="Google Shape;620;p36"/>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621" name="Google Shape;621;p36"/>
          <p:cNvPicPr preferRelativeResize="0"/>
          <p:nvPr/>
        </p:nvPicPr>
        <p:blipFill>
          <a:blip r:embed="rId4">
            <a:alphaModFix/>
          </a:blip>
          <a:stretch>
            <a:fillRect/>
          </a:stretch>
        </p:blipFill>
        <p:spPr>
          <a:xfrm>
            <a:off x="292825" y="1633163"/>
            <a:ext cx="2048225" cy="1003632"/>
          </a:xfrm>
          <a:prstGeom prst="rect">
            <a:avLst/>
          </a:prstGeom>
          <a:noFill/>
          <a:ln>
            <a:noFill/>
          </a:ln>
        </p:spPr>
      </p:pic>
      <p:sp>
        <p:nvSpPr>
          <p:cNvPr id="622" name="Google Shape;622;p36"/>
          <p:cNvSpPr/>
          <p:nvPr/>
        </p:nvSpPr>
        <p:spPr>
          <a:xfrm>
            <a:off x="437788" y="3004425"/>
            <a:ext cx="1758300" cy="1263600"/>
          </a:xfrm>
          <a:prstGeom prst="round2SameRect">
            <a:avLst>
              <a:gd fmla="val 16667" name="adj1"/>
              <a:gd fmla="val 0" name="adj2"/>
            </a:avLst>
          </a:pr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txBox="1"/>
          <p:nvPr/>
        </p:nvSpPr>
        <p:spPr>
          <a:xfrm>
            <a:off x="426000" y="3068550"/>
            <a:ext cx="1758300" cy="1395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B2B2C Commerce Service</a:t>
            </a:r>
            <a:endParaRPr sz="1600">
              <a:solidFill>
                <a:srgbClr val="FFFFFF"/>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a:t>
            </a:r>
            <a:endParaRPr sz="1600">
              <a:solidFill>
                <a:srgbClr val="FFFFFF"/>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rPr lang="en" sz="1600">
                <a:solidFill>
                  <a:srgbClr val="FFFFFF"/>
                </a:solidFill>
                <a:latin typeface="Fira Sans Extra Condensed Medium"/>
                <a:ea typeface="Fira Sans Extra Condensed Medium"/>
                <a:cs typeface="Fira Sans Extra Condensed Medium"/>
                <a:sym typeface="Fira Sans Extra Condensed Medium"/>
              </a:rPr>
              <a:t>Order Management</a:t>
            </a:r>
            <a:endParaRPr sz="1600">
              <a:solidFill>
                <a:srgbClr val="FFFFFF"/>
              </a:solidFill>
              <a:latin typeface="Fira Sans Extra Condensed Medium"/>
              <a:ea typeface="Fira Sans Extra Condensed Medium"/>
              <a:cs typeface="Fira Sans Extra Condensed Medium"/>
              <a:sym typeface="Fira Sans Extra Condensed Medium"/>
            </a:endParaRPr>
          </a:p>
          <a:p>
            <a:pPr indent="0" lvl="0" marL="0" rtl="0" algn="ctr">
              <a:spcBef>
                <a:spcPts val="0"/>
              </a:spcBef>
              <a:spcAft>
                <a:spcPts val="0"/>
              </a:spcAft>
              <a:buNone/>
            </a:pPr>
            <a:r>
              <a:t/>
            </a:r>
            <a:endParaRPr>
              <a:solidFill>
                <a:srgbClr val="FFFFFF"/>
              </a:solidFill>
              <a:latin typeface="Fira Sans Extra Condensed Medium"/>
              <a:ea typeface="Fira Sans Extra Condensed Medium"/>
              <a:cs typeface="Fira Sans Extra Condensed Medium"/>
              <a:sym typeface="Fira Sans Extra Condensed Medium"/>
            </a:endParaRPr>
          </a:p>
        </p:txBody>
      </p:sp>
      <p:sp>
        <p:nvSpPr>
          <p:cNvPr id="624" name="Google Shape;624;p36"/>
          <p:cNvSpPr txBox="1"/>
          <p:nvPr/>
        </p:nvSpPr>
        <p:spPr>
          <a:xfrm>
            <a:off x="5268200" y="4608300"/>
            <a:ext cx="3530700" cy="3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50">
                <a:solidFill>
                  <a:schemeClr val="dk2"/>
                </a:solidFill>
              </a:rPr>
              <a:t>* This edition requires an annual contract and a 20,000 order minimum.</a:t>
            </a:r>
            <a:endParaRPr>
              <a:solidFill>
                <a:schemeClr val="dk2"/>
              </a:solidFill>
            </a:endParaRPr>
          </a:p>
        </p:txBody>
      </p:sp>
      <p:sp>
        <p:nvSpPr>
          <p:cNvPr id="625" name="Google Shape;625;p36"/>
          <p:cNvSpPr txBox="1"/>
          <p:nvPr/>
        </p:nvSpPr>
        <p:spPr>
          <a:xfrm>
            <a:off x="7305000" y="4009300"/>
            <a:ext cx="10005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721B65"/>
                </a:solidFill>
                <a:latin typeface="Fira Sans Extra Condensed Medium"/>
                <a:ea typeface="Fira Sans Extra Condensed Medium"/>
                <a:cs typeface="Fira Sans Extra Condensed Medium"/>
                <a:sym typeface="Fira Sans Extra Condensed Medium"/>
              </a:rPr>
              <a:t>≈ $4.37M</a:t>
            </a:r>
            <a:endParaRPr sz="1700">
              <a:solidFill>
                <a:srgbClr val="721B65"/>
              </a:solidFill>
              <a:latin typeface="Fira Sans Extra Condensed Medium"/>
              <a:ea typeface="Fira Sans Extra Condensed Medium"/>
              <a:cs typeface="Fira Sans Extra Condensed Medium"/>
              <a:sym typeface="Fira Sans Extra Condensed Medium"/>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grpSp>
        <p:nvGrpSpPr>
          <p:cNvPr id="630" name="Google Shape;630;p37"/>
          <p:cNvGrpSpPr/>
          <p:nvPr/>
        </p:nvGrpSpPr>
        <p:grpSpPr>
          <a:xfrm>
            <a:off x="3273300" y="1575400"/>
            <a:ext cx="2597400" cy="2597400"/>
            <a:chOff x="3273275" y="1575400"/>
            <a:chExt cx="2597400" cy="2597400"/>
          </a:xfrm>
        </p:grpSpPr>
        <p:sp>
          <p:nvSpPr>
            <p:cNvPr id="631" name="Google Shape;631;p37"/>
            <p:cNvSpPr/>
            <p:nvPr/>
          </p:nvSpPr>
          <p:spPr>
            <a:xfrm>
              <a:off x="3273275" y="1575400"/>
              <a:ext cx="2597400" cy="2597400"/>
            </a:xfrm>
            <a:prstGeom prst="ellipse">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7"/>
            <p:cNvSpPr/>
            <p:nvPr/>
          </p:nvSpPr>
          <p:spPr>
            <a:xfrm>
              <a:off x="3307350" y="1609475"/>
              <a:ext cx="2529300" cy="2529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7"/>
            <p:cNvSpPr/>
            <p:nvPr/>
          </p:nvSpPr>
          <p:spPr>
            <a:xfrm>
              <a:off x="3647975" y="1950100"/>
              <a:ext cx="1848000" cy="18480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7"/>
            <p:cNvSpPr/>
            <p:nvPr/>
          </p:nvSpPr>
          <p:spPr>
            <a:xfrm>
              <a:off x="3685375" y="1987525"/>
              <a:ext cx="1773300" cy="17733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7"/>
            <p:cNvSpPr/>
            <p:nvPr/>
          </p:nvSpPr>
          <p:spPr>
            <a:xfrm>
              <a:off x="3719525" y="2021675"/>
              <a:ext cx="1704900" cy="17049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6" name="Google Shape;636;p37"/>
          <p:cNvSpPr/>
          <p:nvPr/>
        </p:nvSpPr>
        <p:spPr>
          <a:xfrm rot="-1506368">
            <a:off x="3117716" y="1419764"/>
            <a:ext cx="2908815" cy="2908815"/>
          </a:xfrm>
          <a:prstGeom prst="arc">
            <a:avLst>
              <a:gd fmla="val 16770944" name="adj1"/>
              <a:gd fmla="val 2554606" name="adj2"/>
            </a:avLst>
          </a:prstGeom>
          <a:noFill/>
          <a:ln cap="flat" cmpd="sng" w="114300">
            <a:solidFill>
              <a:srgbClr val="B80D5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7"/>
          <p:cNvSpPr/>
          <p:nvPr/>
        </p:nvSpPr>
        <p:spPr>
          <a:xfrm rot="-1506368">
            <a:off x="3117693" y="1419775"/>
            <a:ext cx="2908815" cy="2908815"/>
          </a:xfrm>
          <a:prstGeom prst="arc">
            <a:avLst>
              <a:gd fmla="val 11551247" name="adj1"/>
              <a:gd fmla="val 16592662" name="adj2"/>
            </a:avLst>
          </a:prstGeom>
          <a:noFill/>
          <a:ln cap="flat" cmpd="sng" w="114300">
            <a:solidFill>
              <a:srgbClr val="FFC95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7"/>
          <p:cNvSpPr/>
          <p:nvPr/>
        </p:nvSpPr>
        <p:spPr>
          <a:xfrm rot="-1506368">
            <a:off x="3117705" y="1419740"/>
            <a:ext cx="2908815" cy="2908815"/>
          </a:xfrm>
          <a:prstGeom prst="arc">
            <a:avLst>
              <a:gd fmla="val 5592687" name="adj1"/>
              <a:gd fmla="val 11340483" name="adj2"/>
            </a:avLst>
          </a:prstGeom>
          <a:noFill/>
          <a:ln cap="flat" cmpd="sng" w="114300">
            <a:solidFill>
              <a:srgbClr val="721B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7"/>
          <p:cNvSpPr/>
          <p:nvPr/>
        </p:nvSpPr>
        <p:spPr>
          <a:xfrm rot="-1506368">
            <a:off x="3117693" y="1419775"/>
            <a:ext cx="2908815" cy="2908815"/>
          </a:xfrm>
          <a:prstGeom prst="arc">
            <a:avLst>
              <a:gd fmla="val 2705545" name="adj1"/>
              <a:gd fmla="val 5393474" name="adj2"/>
            </a:avLst>
          </a:prstGeom>
          <a:noFill/>
          <a:ln cap="flat" cmpd="sng" w="114300">
            <a:solidFill>
              <a:srgbClr val="F880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7"/>
          <p:cNvSpPr txBox="1"/>
          <p:nvPr/>
        </p:nvSpPr>
        <p:spPr>
          <a:xfrm>
            <a:off x="457275" y="2177150"/>
            <a:ext cx="2327400" cy="3405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700">
                <a:solidFill>
                  <a:srgbClr val="FFC95C"/>
                </a:solidFill>
                <a:latin typeface="Fira Sans Extra Condensed"/>
                <a:ea typeface="Fira Sans Extra Condensed"/>
                <a:cs typeface="Fira Sans Extra Condensed"/>
                <a:sym typeface="Fira Sans Extra Condensed"/>
              </a:rPr>
              <a:t>Reporting and Analytics </a:t>
            </a:r>
            <a:endParaRPr sz="1700">
              <a:solidFill>
                <a:srgbClr val="FFC95C"/>
              </a:solidFill>
              <a:latin typeface="Fira Sans Extra Condensed"/>
              <a:ea typeface="Fira Sans Extra Condensed"/>
              <a:cs typeface="Fira Sans Extra Condensed"/>
              <a:sym typeface="Fira Sans Extra Condensed"/>
            </a:endParaRPr>
          </a:p>
        </p:txBody>
      </p:sp>
      <p:sp>
        <p:nvSpPr>
          <p:cNvPr id="641" name="Google Shape;641;p37"/>
          <p:cNvSpPr txBox="1"/>
          <p:nvPr/>
        </p:nvSpPr>
        <p:spPr>
          <a:xfrm>
            <a:off x="126125" y="3810300"/>
            <a:ext cx="31356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721B65"/>
                </a:solidFill>
                <a:latin typeface="Fira Sans Extra Condensed"/>
                <a:ea typeface="Fira Sans Extra Condensed"/>
                <a:cs typeface="Fira Sans Extra Condensed"/>
                <a:sym typeface="Fira Sans Extra Condensed"/>
              </a:rPr>
              <a:t>   I</a:t>
            </a:r>
            <a:r>
              <a:rPr b="1" lang="en" sz="1700">
                <a:solidFill>
                  <a:srgbClr val="721B65"/>
                </a:solidFill>
                <a:latin typeface="Fira Sans Extra Condensed"/>
                <a:ea typeface="Fira Sans Extra Condensed"/>
                <a:cs typeface="Fira Sans Extra Condensed"/>
                <a:sym typeface="Fira Sans Extra Condensed"/>
              </a:rPr>
              <a:t>mplementation and </a:t>
            </a:r>
            <a:r>
              <a:rPr lang="en" sz="1700">
                <a:solidFill>
                  <a:srgbClr val="721B65"/>
                </a:solidFill>
                <a:latin typeface="Fira Sans Extra Condensed"/>
                <a:ea typeface="Fira Sans Extra Condensed"/>
                <a:cs typeface="Fira Sans Extra Condensed"/>
                <a:sym typeface="Fira Sans Extra Condensed"/>
              </a:rPr>
              <a:t> </a:t>
            </a:r>
            <a:r>
              <a:rPr b="1" lang="en" sz="1700">
                <a:solidFill>
                  <a:srgbClr val="721B65"/>
                </a:solidFill>
                <a:latin typeface="Fira Sans Extra Condensed"/>
                <a:ea typeface="Fira Sans Extra Condensed"/>
                <a:cs typeface="Fira Sans Extra Condensed"/>
                <a:sym typeface="Fira Sans Extra Condensed"/>
              </a:rPr>
              <a:t>Integration </a:t>
            </a:r>
            <a:endParaRPr sz="1700">
              <a:solidFill>
                <a:srgbClr val="721B65"/>
              </a:solidFill>
              <a:latin typeface="Fira Sans Extra Condensed"/>
              <a:ea typeface="Fira Sans Extra Condensed"/>
              <a:cs typeface="Fira Sans Extra Condensed"/>
              <a:sym typeface="Fira Sans Extra Condensed"/>
            </a:endParaRPr>
          </a:p>
        </p:txBody>
      </p:sp>
      <p:sp>
        <p:nvSpPr>
          <p:cNvPr id="642" name="Google Shape;642;p37"/>
          <p:cNvSpPr txBox="1"/>
          <p:nvPr/>
        </p:nvSpPr>
        <p:spPr>
          <a:xfrm>
            <a:off x="229250" y="2555225"/>
            <a:ext cx="2597400" cy="976500"/>
          </a:xfrm>
          <a:prstGeom prst="rect">
            <a:avLst/>
          </a:prstGeom>
          <a:noFill/>
          <a:ln>
            <a:noFill/>
          </a:ln>
        </p:spPr>
        <p:txBody>
          <a:bodyPr anchorCtr="0" anchor="ctr" bIns="91425" lIns="91425" spcFirstLastPara="1" rIns="91425" wrap="square" tIns="91425">
            <a:noAutofit/>
          </a:bodyPr>
          <a:lstStyle/>
          <a:p>
            <a:pPr indent="-304800" lvl="0" marL="457200" rtl="0" algn="just">
              <a:spcBef>
                <a:spcPts val="0"/>
              </a:spcBef>
              <a:spcAft>
                <a:spcPts val="0"/>
              </a:spcAft>
              <a:buSzPts val="1200"/>
              <a:buFont typeface="Roboto"/>
              <a:buChar char="●"/>
            </a:pPr>
            <a:r>
              <a:rPr lang="en" sz="1200">
                <a:latin typeface="Roboto"/>
                <a:ea typeface="Roboto"/>
                <a:cs typeface="Roboto"/>
                <a:sym typeface="Roboto"/>
              </a:rPr>
              <a:t>Can be customized </a:t>
            </a:r>
            <a:endParaRPr sz="1200">
              <a:latin typeface="Roboto"/>
              <a:ea typeface="Roboto"/>
              <a:cs typeface="Roboto"/>
              <a:sym typeface="Roboto"/>
            </a:endParaRPr>
          </a:p>
          <a:p>
            <a:pPr indent="-304800" lvl="0" marL="457200" rtl="0" algn="just">
              <a:spcBef>
                <a:spcPts val="0"/>
              </a:spcBef>
              <a:spcAft>
                <a:spcPts val="0"/>
              </a:spcAft>
              <a:buClr>
                <a:srgbClr val="202124"/>
              </a:buClr>
              <a:buSzPts val="1200"/>
              <a:buFont typeface="Roboto"/>
              <a:buChar char="●"/>
            </a:pPr>
            <a:r>
              <a:rPr lang="en" sz="1200">
                <a:solidFill>
                  <a:srgbClr val="202124"/>
                </a:solidFill>
                <a:latin typeface="Roboto"/>
                <a:ea typeface="Roboto"/>
                <a:cs typeface="Roboto"/>
                <a:sym typeface="Roboto"/>
              </a:rPr>
              <a:t>Custom Fields and reports </a:t>
            </a:r>
            <a:endParaRPr sz="1200">
              <a:solidFill>
                <a:srgbClr val="202124"/>
              </a:solidFill>
              <a:latin typeface="Roboto"/>
              <a:ea typeface="Roboto"/>
              <a:cs typeface="Roboto"/>
              <a:sym typeface="Roboto"/>
            </a:endParaRPr>
          </a:p>
          <a:p>
            <a:pPr indent="-304800" lvl="0" marL="457200" rtl="0" algn="just">
              <a:spcBef>
                <a:spcPts val="0"/>
              </a:spcBef>
              <a:spcAft>
                <a:spcPts val="0"/>
              </a:spcAft>
              <a:buClr>
                <a:srgbClr val="202124"/>
              </a:buClr>
              <a:buSzPts val="1200"/>
              <a:buFont typeface="Roboto"/>
              <a:buChar char="●"/>
            </a:pPr>
            <a:r>
              <a:rPr lang="en" sz="1200">
                <a:solidFill>
                  <a:srgbClr val="202124"/>
                </a:solidFill>
                <a:latin typeface="Roboto"/>
                <a:ea typeface="Roboto"/>
                <a:cs typeface="Roboto"/>
                <a:sym typeface="Roboto"/>
              </a:rPr>
              <a:t>Revenue forecasting </a:t>
            </a:r>
            <a:endParaRPr sz="1200">
              <a:solidFill>
                <a:srgbClr val="202124"/>
              </a:solidFill>
              <a:latin typeface="Roboto"/>
              <a:ea typeface="Roboto"/>
              <a:cs typeface="Roboto"/>
              <a:sym typeface="Roboto"/>
            </a:endParaRPr>
          </a:p>
          <a:p>
            <a:pPr indent="-304800" lvl="0" marL="457200" rtl="0" algn="just">
              <a:spcBef>
                <a:spcPts val="0"/>
              </a:spcBef>
              <a:spcAft>
                <a:spcPts val="0"/>
              </a:spcAft>
              <a:buClr>
                <a:srgbClr val="202124"/>
              </a:buClr>
              <a:buSzPts val="1200"/>
              <a:buFont typeface="Roboto"/>
              <a:buChar char="●"/>
            </a:pPr>
            <a:r>
              <a:rPr lang="en" sz="1200">
                <a:solidFill>
                  <a:srgbClr val="202124"/>
                </a:solidFill>
                <a:latin typeface="Roboto"/>
                <a:ea typeface="Roboto"/>
                <a:cs typeface="Roboto"/>
                <a:sym typeface="Roboto"/>
              </a:rPr>
              <a:t>Performance </a:t>
            </a:r>
            <a:endParaRPr sz="1200">
              <a:solidFill>
                <a:srgbClr val="202124"/>
              </a:solidFill>
              <a:latin typeface="Roboto"/>
              <a:ea typeface="Roboto"/>
              <a:cs typeface="Roboto"/>
              <a:sym typeface="Roboto"/>
            </a:endParaRPr>
          </a:p>
          <a:p>
            <a:pPr indent="-304800" lvl="0" marL="457200" rtl="0" algn="just">
              <a:spcBef>
                <a:spcPts val="0"/>
              </a:spcBef>
              <a:spcAft>
                <a:spcPts val="0"/>
              </a:spcAft>
              <a:buClr>
                <a:srgbClr val="202124"/>
              </a:buClr>
              <a:buSzPts val="1200"/>
              <a:buFont typeface="Roboto"/>
              <a:buChar char="●"/>
            </a:pPr>
            <a:r>
              <a:rPr lang="en" sz="1200">
                <a:solidFill>
                  <a:srgbClr val="202124"/>
                </a:solidFill>
                <a:latin typeface="Roboto"/>
                <a:ea typeface="Roboto"/>
                <a:cs typeface="Roboto"/>
                <a:sym typeface="Roboto"/>
              </a:rPr>
              <a:t>conversion reports</a:t>
            </a:r>
            <a:endParaRPr sz="1200">
              <a:latin typeface="Roboto"/>
              <a:ea typeface="Roboto"/>
              <a:cs typeface="Roboto"/>
              <a:sym typeface="Roboto"/>
            </a:endParaRPr>
          </a:p>
        </p:txBody>
      </p:sp>
      <p:sp>
        <p:nvSpPr>
          <p:cNvPr id="643" name="Google Shape;643;p37"/>
          <p:cNvSpPr txBox="1"/>
          <p:nvPr/>
        </p:nvSpPr>
        <p:spPr>
          <a:xfrm>
            <a:off x="229250" y="4150800"/>
            <a:ext cx="3474000" cy="7845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Swift implementation process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Good interface that allows </a:t>
            </a:r>
            <a:r>
              <a:rPr lang="en" sz="1200">
                <a:solidFill>
                  <a:schemeClr val="dk1"/>
                </a:solidFill>
                <a:latin typeface="Roboto"/>
                <a:ea typeface="Roboto"/>
                <a:cs typeface="Roboto"/>
                <a:sym typeface="Roboto"/>
              </a:rPr>
              <a:t>you to build integration with the application used </a:t>
            </a:r>
            <a:endParaRPr sz="1200">
              <a:latin typeface="Roboto"/>
              <a:ea typeface="Roboto"/>
              <a:cs typeface="Roboto"/>
              <a:sym typeface="Roboto"/>
            </a:endParaRPr>
          </a:p>
        </p:txBody>
      </p:sp>
      <p:sp>
        <p:nvSpPr>
          <p:cNvPr id="644" name="Google Shape;644;p37"/>
          <p:cNvSpPr txBox="1"/>
          <p:nvPr/>
        </p:nvSpPr>
        <p:spPr>
          <a:xfrm>
            <a:off x="6359325" y="3810300"/>
            <a:ext cx="23274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F8805A"/>
                </a:solidFill>
                <a:latin typeface="Fira Sans Extra Condensed"/>
                <a:ea typeface="Fira Sans Extra Condensed"/>
                <a:cs typeface="Fira Sans Extra Condensed"/>
                <a:sym typeface="Fira Sans Extra Condensed"/>
              </a:rPr>
              <a:t>Future Friendly </a:t>
            </a:r>
            <a:endParaRPr sz="1700">
              <a:solidFill>
                <a:srgbClr val="F8805A"/>
              </a:solidFill>
              <a:latin typeface="Fira Sans Extra Condensed"/>
              <a:ea typeface="Fira Sans Extra Condensed"/>
              <a:cs typeface="Fira Sans Extra Condensed"/>
              <a:sym typeface="Fira Sans Extra Condensed"/>
            </a:endParaRPr>
          </a:p>
        </p:txBody>
      </p:sp>
      <p:sp>
        <p:nvSpPr>
          <p:cNvPr id="645" name="Google Shape;645;p37"/>
          <p:cNvSpPr txBox="1"/>
          <p:nvPr/>
        </p:nvSpPr>
        <p:spPr>
          <a:xfrm>
            <a:off x="6040450" y="4171750"/>
            <a:ext cx="2916300" cy="7056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Viable in </a:t>
            </a:r>
            <a:r>
              <a:rPr lang="en" sz="1200">
                <a:solidFill>
                  <a:schemeClr val="dk1"/>
                </a:solidFill>
                <a:latin typeface="Roboto"/>
                <a:ea typeface="Roboto"/>
                <a:cs typeface="Roboto"/>
                <a:sym typeface="Roboto"/>
              </a:rPr>
              <a:t>foreseeable</a:t>
            </a:r>
            <a:r>
              <a:rPr lang="en" sz="1200">
                <a:solidFill>
                  <a:schemeClr val="dk1"/>
                </a:solidFill>
                <a:latin typeface="Roboto"/>
                <a:ea typeface="Roboto"/>
                <a:cs typeface="Roboto"/>
                <a:sym typeface="Roboto"/>
              </a:rPr>
              <a:t> future</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Robust </a:t>
            </a:r>
            <a:r>
              <a:rPr lang="en" sz="1200">
                <a:solidFill>
                  <a:schemeClr val="dk1"/>
                </a:solidFill>
                <a:latin typeface="Roboto"/>
                <a:ea typeface="Roboto"/>
                <a:cs typeface="Roboto"/>
                <a:sym typeface="Roboto"/>
              </a:rPr>
              <a:t>customer</a:t>
            </a:r>
            <a:r>
              <a:rPr lang="en" sz="1200">
                <a:solidFill>
                  <a:schemeClr val="dk1"/>
                </a:solidFill>
                <a:latin typeface="Roboto"/>
                <a:ea typeface="Roboto"/>
                <a:cs typeface="Roboto"/>
                <a:sym typeface="Roboto"/>
              </a:rPr>
              <a:t> service 24*7</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Technical support to premium members </a:t>
            </a:r>
            <a:endParaRPr sz="1200">
              <a:solidFill>
                <a:schemeClr val="dk1"/>
              </a:solidFill>
              <a:latin typeface="Roboto"/>
              <a:ea typeface="Roboto"/>
              <a:cs typeface="Roboto"/>
              <a:sym typeface="Roboto"/>
            </a:endParaRPr>
          </a:p>
        </p:txBody>
      </p:sp>
      <p:sp>
        <p:nvSpPr>
          <p:cNvPr id="646" name="Google Shape;646;p37"/>
          <p:cNvSpPr txBox="1"/>
          <p:nvPr/>
        </p:nvSpPr>
        <p:spPr>
          <a:xfrm>
            <a:off x="6359400" y="2209950"/>
            <a:ext cx="23274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B80D57"/>
                </a:solidFill>
                <a:latin typeface="Fira Sans Extra Condensed"/>
                <a:ea typeface="Fira Sans Extra Condensed"/>
                <a:cs typeface="Fira Sans Extra Condensed"/>
                <a:sym typeface="Fira Sans Extra Condensed"/>
              </a:rPr>
              <a:t>Automation</a:t>
            </a:r>
            <a:endParaRPr sz="1700">
              <a:solidFill>
                <a:srgbClr val="B80D57"/>
              </a:solidFill>
              <a:latin typeface="Fira Sans Extra Condensed"/>
              <a:ea typeface="Fira Sans Extra Condensed"/>
              <a:cs typeface="Fira Sans Extra Condensed"/>
              <a:sym typeface="Fira Sans Extra Condensed"/>
            </a:endParaRPr>
          </a:p>
        </p:txBody>
      </p:sp>
      <p:sp>
        <p:nvSpPr>
          <p:cNvPr id="647" name="Google Shape;647;p37"/>
          <p:cNvSpPr txBox="1"/>
          <p:nvPr/>
        </p:nvSpPr>
        <p:spPr>
          <a:xfrm>
            <a:off x="6359325" y="2550450"/>
            <a:ext cx="2327400" cy="7845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AI sales </a:t>
            </a:r>
            <a:r>
              <a:rPr lang="en" sz="1200">
                <a:solidFill>
                  <a:schemeClr val="dk1"/>
                </a:solidFill>
                <a:latin typeface="Roboto"/>
                <a:ea typeface="Roboto"/>
                <a:cs typeface="Roboto"/>
                <a:sym typeface="Roboto"/>
              </a:rPr>
              <a:t>assistant</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Workflow Automation</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Smart connect data</a:t>
            </a:r>
            <a:endParaRPr sz="1200">
              <a:solidFill>
                <a:schemeClr val="dk1"/>
              </a:solidFill>
              <a:latin typeface="Roboto"/>
              <a:ea typeface="Roboto"/>
              <a:cs typeface="Roboto"/>
              <a:sym typeface="Roboto"/>
            </a:endParaRPr>
          </a:p>
        </p:txBody>
      </p:sp>
      <p:cxnSp>
        <p:nvCxnSpPr>
          <p:cNvPr id="648" name="Google Shape;648;p37"/>
          <p:cNvCxnSpPr/>
          <p:nvPr/>
        </p:nvCxnSpPr>
        <p:spPr>
          <a:xfrm>
            <a:off x="2418475" y="2077850"/>
            <a:ext cx="293700" cy="0"/>
          </a:xfrm>
          <a:prstGeom prst="straightConnector1">
            <a:avLst/>
          </a:prstGeom>
          <a:noFill/>
          <a:ln cap="flat" cmpd="sng" w="38100">
            <a:solidFill>
              <a:srgbClr val="FFC95C"/>
            </a:solidFill>
            <a:prstDash val="solid"/>
            <a:round/>
            <a:headEnd len="med" w="med" type="none"/>
            <a:tailEnd len="med" w="med" type="none"/>
          </a:ln>
        </p:spPr>
      </p:cxnSp>
      <p:cxnSp>
        <p:nvCxnSpPr>
          <p:cNvPr id="649" name="Google Shape;649;p37"/>
          <p:cNvCxnSpPr/>
          <p:nvPr/>
        </p:nvCxnSpPr>
        <p:spPr>
          <a:xfrm flipH="1" rot="10800000">
            <a:off x="2554725" y="1813725"/>
            <a:ext cx="1013400" cy="255600"/>
          </a:xfrm>
          <a:prstGeom prst="bentConnector3">
            <a:avLst>
              <a:gd fmla="val 839" name="adj1"/>
            </a:avLst>
          </a:prstGeom>
          <a:noFill/>
          <a:ln cap="flat" cmpd="sng" w="38100">
            <a:solidFill>
              <a:srgbClr val="FFC95C"/>
            </a:solidFill>
            <a:prstDash val="solid"/>
            <a:round/>
            <a:headEnd len="med" w="med" type="none"/>
            <a:tailEnd len="med" w="med" type="none"/>
          </a:ln>
        </p:spPr>
      </p:cxnSp>
      <p:cxnSp>
        <p:nvCxnSpPr>
          <p:cNvPr id="650" name="Google Shape;650;p37"/>
          <p:cNvCxnSpPr/>
          <p:nvPr/>
        </p:nvCxnSpPr>
        <p:spPr>
          <a:xfrm flipH="1" rot="10800000">
            <a:off x="2558150" y="3465800"/>
            <a:ext cx="703500" cy="249600"/>
          </a:xfrm>
          <a:prstGeom prst="bentConnector3">
            <a:avLst>
              <a:gd fmla="val 0" name="adj1"/>
            </a:avLst>
          </a:prstGeom>
          <a:noFill/>
          <a:ln cap="flat" cmpd="sng" w="38100">
            <a:solidFill>
              <a:srgbClr val="721B65"/>
            </a:solidFill>
            <a:prstDash val="solid"/>
            <a:round/>
            <a:headEnd len="med" w="med" type="none"/>
            <a:tailEnd len="med" w="med" type="none"/>
          </a:ln>
        </p:spPr>
      </p:cxnSp>
      <p:cxnSp>
        <p:nvCxnSpPr>
          <p:cNvPr id="651" name="Google Shape;651;p37"/>
          <p:cNvCxnSpPr/>
          <p:nvPr/>
        </p:nvCxnSpPr>
        <p:spPr>
          <a:xfrm>
            <a:off x="2418475" y="3721375"/>
            <a:ext cx="293700" cy="0"/>
          </a:xfrm>
          <a:prstGeom prst="straightConnector1">
            <a:avLst/>
          </a:prstGeom>
          <a:noFill/>
          <a:ln cap="flat" cmpd="sng" w="38100">
            <a:solidFill>
              <a:srgbClr val="721B65"/>
            </a:solidFill>
            <a:prstDash val="solid"/>
            <a:round/>
            <a:headEnd len="med" w="med" type="none"/>
            <a:tailEnd len="med" w="med" type="none"/>
          </a:ln>
        </p:spPr>
      </p:cxnSp>
      <p:cxnSp>
        <p:nvCxnSpPr>
          <p:cNvPr id="652" name="Google Shape;652;p37"/>
          <p:cNvCxnSpPr/>
          <p:nvPr/>
        </p:nvCxnSpPr>
        <p:spPr>
          <a:xfrm rot="10800000">
            <a:off x="6440350" y="2077850"/>
            <a:ext cx="293700" cy="0"/>
          </a:xfrm>
          <a:prstGeom prst="straightConnector1">
            <a:avLst/>
          </a:prstGeom>
          <a:noFill/>
          <a:ln cap="flat" cmpd="sng" w="38100">
            <a:solidFill>
              <a:srgbClr val="B80D57"/>
            </a:solidFill>
            <a:prstDash val="solid"/>
            <a:round/>
            <a:headEnd len="med" w="med" type="none"/>
            <a:tailEnd len="med" w="med" type="none"/>
          </a:ln>
        </p:spPr>
      </p:cxnSp>
      <p:cxnSp>
        <p:nvCxnSpPr>
          <p:cNvPr id="653" name="Google Shape;653;p37"/>
          <p:cNvCxnSpPr/>
          <p:nvPr/>
        </p:nvCxnSpPr>
        <p:spPr>
          <a:xfrm rot="10800000">
            <a:off x="5584400" y="1813725"/>
            <a:ext cx="1013400" cy="255600"/>
          </a:xfrm>
          <a:prstGeom prst="bentConnector3">
            <a:avLst>
              <a:gd fmla="val 839" name="adj1"/>
            </a:avLst>
          </a:prstGeom>
          <a:noFill/>
          <a:ln cap="flat" cmpd="sng" w="38100">
            <a:solidFill>
              <a:srgbClr val="B80D57"/>
            </a:solidFill>
            <a:prstDash val="solid"/>
            <a:round/>
            <a:headEnd len="med" w="med" type="none"/>
            <a:tailEnd len="med" w="med" type="none"/>
          </a:ln>
        </p:spPr>
      </p:cxnSp>
      <p:cxnSp>
        <p:nvCxnSpPr>
          <p:cNvPr id="654" name="Google Shape;654;p37"/>
          <p:cNvCxnSpPr/>
          <p:nvPr/>
        </p:nvCxnSpPr>
        <p:spPr>
          <a:xfrm rot="10800000">
            <a:off x="5890875" y="3465800"/>
            <a:ext cx="703500" cy="249600"/>
          </a:xfrm>
          <a:prstGeom prst="bentConnector3">
            <a:avLst>
              <a:gd fmla="val 0" name="adj1"/>
            </a:avLst>
          </a:prstGeom>
          <a:noFill/>
          <a:ln cap="flat" cmpd="sng" w="38100">
            <a:solidFill>
              <a:srgbClr val="F8805A"/>
            </a:solidFill>
            <a:prstDash val="solid"/>
            <a:round/>
            <a:headEnd len="med" w="med" type="none"/>
            <a:tailEnd len="med" w="med" type="none"/>
          </a:ln>
        </p:spPr>
      </p:cxnSp>
      <p:cxnSp>
        <p:nvCxnSpPr>
          <p:cNvPr id="655" name="Google Shape;655;p37"/>
          <p:cNvCxnSpPr/>
          <p:nvPr/>
        </p:nvCxnSpPr>
        <p:spPr>
          <a:xfrm rot="10800000">
            <a:off x="6440350" y="3721375"/>
            <a:ext cx="293700" cy="0"/>
          </a:xfrm>
          <a:prstGeom prst="straightConnector1">
            <a:avLst/>
          </a:prstGeom>
          <a:noFill/>
          <a:ln cap="flat" cmpd="sng" w="38100">
            <a:solidFill>
              <a:srgbClr val="F8805A"/>
            </a:solidFill>
            <a:prstDash val="solid"/>
            <a:round/>
            <a:headEnd len="med" w="med" type="none"/>
            <a:tailEnd len="med" w="med" type="none"/>
          </a:ln>
        </p:spPr>
      </p:cxnSp>
      <p:sp>
        <p:nvSpPr>
          <p:cNvPr id="656" name="Google Shape;656;p37"/>
          <p:cNvSpPr txBox="1"/>
          <p:nvPr/>
        </p:nvSpPr>
        <p:spPr>
          <a:xfrm>
            <a:off x="3703325" y="2703850"/>
            <a:ext cx="17382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latin typeface="Fira Sans"/>
              <a:ea typeface="Fira Sans"/>
              <a:cs typeface="Fira Sans"/>
              <a:sym typeface="Fira Sans"/>
            </a:endParaRPr>
          </a:p>
        </p:txBody>
      </p:sp>
      <p:pic>
        <p:nvPicPr>
          <p:cNvPr id="657" name="Google Shape;657;p37"/>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658" name="Google Shape;658;p37"/>
          <p:cNvPicPr preferRelativeResize="0"/>
          <p:nvPr/>
        </p:nvPicPr>
        <p:blipFill>
          <a:blip r:embed="rId4">
            <a:alphaModFix/>
          </a:blip>
          <a:stretch>
            <a:fillRect/>
          </a:stretch>
        </p:blipFill>
        <p:spPr>
          <a:xfrm>
            <a:off x="3852717" y="2303500"/>
            <a:ext cx="1444958" cy="536475"/>
          </a:xfrm>
          <a:prstGeom prst="rect">
            <a:avLst/>
          </a:prstGeom>
          <a:noFill/>
          <a:ln>
            <a:noFill/>
          </a:ln>
        </p:spPr>
      </p:pic>
      <p:sp>
        <p:nvSpPr>
          <p:cNvPr id="659" name="Google Shape;659;p37"/>
          <p:cNvSpPr txBox="1"/>
          <p:nvPr/>
        </p:nvSpPr>
        <p:spPr>
          <a:xfrm>
            <a:off x="3759385" y="3061180"/>
            <a:ext cx="1738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99$ /month &amp; 400+users</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Approx = 39600 monthly </a:t>
            </a:r>
            <a:endParaRPr sz="1000">
              <a:latin typeface="Roboto"/>
              <a:ea typeface="Roboto"/>
              <a:cs typeface="Roboto"/>
              <a:sym typeface="Roboto"/>
            </a:endParaRPr>
          </a:p>
          <a:p>
            <a:pPr indent="0" lvl="0" marL="0" rtl="0" algn="l">
              <a:spcBef>
                <a:spcPts val="0"/>
              </a:spcBef>
              <a:spcAft>
                <a:spcPts val="0"/>
              </a:spcAft>
              <a:buNone/>
            </a:pPr>
            <a:r>
              <a:rPr lang="en" sz="1000">
                <a:latin typeface="Roboto"/>
                <a:ea typeface="Roboto"/>
                <a:cs typeface="Roboto"/>
                <a:sym typeface="Roboto"/>
              </a:rPr>
              <a:t>                =</a:t>
            </a:r>
            <a:r>
              <a:rPr b="1" lang="en" sz="1000">
                <a:latin typeface="Roboto"/>
                <a:ea typeface="Roboto"/>
                <a:cs typeface="Roboto"/>
                <a:sym typeface="Roboto"/>
              </a:rPr>
              <a:t>$ 475k</a:t>
            </a:r>
            <a:endParaRPr b="1" sz="1000">
              <a:latin typeface="Roboto"/>
              <a:ea typeface="Roboto"/>
              <a:cs typeface="Roboto"/>
              <a:sym typeface="Roboto"/>
            </a:endParaRPr>
          </a:p>
        </p:txBody>
      </p:sp>
      <p:sp>
        <p:nvSpPr>
          <p:cNvPr id="660" name="Google Shape;660;p37"/>
          <p:cNvSpPr txBox="1"/>
          <p:nvPr/>
        </p:nvSpPr>
        <p:spPr>
          <a:xfrm>
            <a:off x="3952487" y="2772460"/>
            <a:ext cx="12810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chemeClr val="dk1"/>
                </a:solidFill>
                <a:latin typeface="Fira Sans Extra Condensed"/>
                <a:ea typeface="Fira Sans Extra Condensed"/>
                <a:cs typeface="Fira Sans Extra Condensed"/>
                <a:sym typeface="Fira Sans Extra Condensed"/>
              </a:rPr>
              <a:t>         Cost</a:t>
            </a:r>
            <a:endParaRPr sz="1700">
              <a:solidFill>
                <a:schemeClr val="dk1"/>
              </a:solidFill>
              <a:latin typeface="Fira Sans Extra Condensed"/>
              <a:ea typeface="Fira Sans Extra Condensed"/>
              <a:cs typeface="Fira Sans Extra Condensed"/>
              <a:sym typeface="Fira Sans Extra Condensed"/>
            </a:endParaRPr>
          </a:p>
        </p:txBody>
      </p:sp>
      <p:sp>
        <p:nvSpPr>
          <p:cNvPr id="661" name="Google Shape;661;p37"/>
          <p:cNvSpPr txBox="1"/>
          <p:nvPr/>
        </p:nvSpPr>
        <p:spPr>
          <a:xfrm>
            <a:off x="462500" y="420450"/>
            <a:ext cx="313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Fira Sans"/>
              <a:ea typeface="Fira Sans"/>
              <a:cs typeface="Fira Sans"/>
              <a:sym typeface="Fira Sans"/>
            </a:endParaRPr>
          </a:p>
        </p:txBody>
      </p:sp>
      <p:sp>
        <p:nvSpPr>
          <p:cNvPr id="662" name="Google Shape;662;p37"/>
          <p:cNvSpPr txBox="1"/>
          <p:nvPr/>
        </p:nvSpPr>
        <p:spPr>
          <a:xfrm>
            <a:off x="466250" y="42045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800">
                <a:solidFill>
                  <a:schemeClr val="dk1"/>
                </a:solidFill>
                <a:latin typeface="Fira Sans Extra Condensed Medium"/>
                <a:ea typeface="Fira Sans Extra Condensed Medium"/>
                <a:cs typeface="Fira Sans Extra Condensed Medium"/>
                <a:sym typeface="Fira Sans Extra Condensed Medium"/>
              </a:rPr>
              <a:t>Plan</a:t>
            </a:r>
            <a:r>
              <a:rPr lang="en" sz="2800">
                <a:solidFill>
                  <a:schemeClr val="dk1"/>
                </a:solidFill>
                <a:latin typeface="Fira Sans Extra Condensed Medium"/>
                <a:ea typeface="Fira Sans Extra Condensed Medium"/>
                <a:cs typeface="Fira Sans Extra Condensed Medium"/>
                <a:sym typeface="Fira Sans Extra Condensed Medium"/>
              </a:rPr>
              <a:t> B : </a:t>
            </a:r>
            <a:r>
              <a:rPr lang="en" sz="2800">
                <a:solidFill>
                  <a:schemeClr val="dk1"/>
                </a:solidFill>
                <a:latin typeface="Fira Sans Extra Condensed Medium"/>
                <a:ea typeface="Fira Sans Extra Condensed Medium"/>
                <a:cs typeface="Fira Sans Extra Condensed Medium"/>
                <a:sym typeface="Fira Sans Extra Condensed Medium"/>
              </a:rPr>
              <a:t>Pipedrive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8"/>
          <p:cNvSpPr/>
          <p:nvPr/>
        </p:nvSpPr>
        <p:spPr>
          <a:xfrm>
            <a:off x="4745775" y="2511801"/>
            <a:ext cx="1973100" cy="384600"/>
          </a:xfrm>
          <a:prstGeom prst="roundRect">
            <a:avLst>
              <a:gd fmla="val 50000" name="adj"/>
            </a:avLst>
          </a:pr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4745775" y="3758576"/>
            <a:ext cx="1973100" cy="384600"/>
          </a:xfrm>
          <a:prstGeom prst="roundRect">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4745775" y="1253576"/>
            <a:ext cx="1973100" cy="384600"/>
          </a:xfrm>
          <a:prstGeom prst="roundRect">
            <a:avLst>
              <a:gd fmla="val 50000" name="adj"/>
            </a:avLst>
          </a:pr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Plan C :  Changes in existing platform </a:t>
            </a:r>
            <a:endParaRPr/>
          </a:p>
        </p:txBody>
      </p:sp>
      <p:sp>
        <p:nvSpPr>
          <p:cNvPr id="671" name="Google Shape;671;p38"/>
          <p:cNvSpPr txBox="1"/>
          <p:nvPr/>
        </p:nvSpPr>
        <p:spPr>
          <a:xfrm>
            <a:off x="4810450" y="1275625"/>
            <a:ext cx="17907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Advanced Analytics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672" name="Google Shape;672;p38"/>
          <p:cNvSpPr txBox="1"/>
          <p:nvPr/>
        </p:nvSpPr>
        <p:spPr>
          <a:xfrm>
            <a:off x="4810450" y="2533850"/>
            <a:ext cx="17907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  Automation Tools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673" name="Google Shape;673;p38"/>
          <p:cNvSpPr txBox="1"/>
          <p:nvPr/>
        </p:nvSpPr>
        <p:spPr>
          <a:xfrm>
            <a:off x="4734250" y="3780625"/>
            <a:ext cx="20718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        Customer card</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674" name="Google Shape;674;p38"/>
          <p:cNvSpPr txBox="1"/>
          <p:nvPr/>
        </p:nvSpPr>
        <p:spPr>
          <a:xfrm>
            <a:off x="4810450" y="1757925"/>
            <a:ext cx="3757200" cy="6684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Advanced analytics and predictive analytics</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Integration </a:t>
            </a:r>
            <a:r>
              <a:rPr lang="en" sz="1200">
                <a:solidFill>
                  <a:schemeClr val="dk1"/>
                </a:solidFill>
                <a:latin typeface="Roboto"/>
                <a:ea typeface="Roboto"/>
                <a:cs typeface="Roboto"/>
                <a:sym typeface="Roboto"/>
              </a:rPr>
              <a:t>with</a:t>
            </a:r>
            <a:r>
              <a:rPr lang="en" sz="1200">
                <a:solidFill>
                  <a:schemeClr val="dk1"/>
                </a:solidFill>
                <a:latin typeface="Roboto"/>
                <a:ea typeface="Roboto"/>
                <a:cs typeface="Roboto"/>
                <a:sym typeface="Roboto"/>
              </a:rPr>
              <a:t> other platform </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Better data visualization reports </a:t>
            </a:r>
            <a:endParaRPr sz="1200">
              <a:solidFill>
                <a:schemeClr val="dk1"/>
              </a:solidFill>
              <a:latin typeface="Roboto"/>
              <a:ea typeface="Roboto"/>
              <a:cs typeface="Roboto"/>
              <a:sym typeface="Roboto"/>
            </a:endParaRPr>
          </a:p>
        </p:txBody>
      </p:sp>
      <p:sp>
        <p:nvSpPr>
          <p:cNvPr id="675" name="Google Shape;675;p38"/>
          <p:cNvSpPr txBox="1"/>
          <p:nvPr/>
        </p:nvSpPr>
        <p:spPr>
          <a:xfrm>
            <a:off x="4810450" y="3026750"/>
            <a:ext cx="3757200" cy="4743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Better automation tools like :</a:t>
            </a:r>
            <a:endParaRPr sz="1200">
              <a:solidFill>
                <a:schemeClr val="dk1"/>
              </a:solidFill>
              <a:latin typeface="Roboto"/>
              <a:ea typeface="Roboto"/>
              <a:cs typeface="Roboto"/>
              <a:sym typeface="Roboto"/>
            </a:endParaRPr>
          </a:p>
          <a:p>
            <a:pPr indent="0" lvl="0" marL="457200" rtl="0" algn="l">
              <a:spcBef>
                <a:spcPts val="0"/>
              </a:spcBef>
              <a:spcAft>
                <a:spcPts val="0"/>
              </a:spcAft>
              <a:buNone/>
            </a:pPr>
            <a:r>
              <a:rPr lang="en" sz="1200">
                <a:solidFill>
                  <a:schemeClr val="dk1"/>
                </a:solidFill>
                <a:latin typeface="Roboto"/>
                <a:ea typeface="Roboto"/>
                <a:cs typeface="Roboto"/>
                <a:sym typeface="Roboto"/>
              </a:rPr>
              <a:t>AI powered and recommendation system </a:t>
            </a:r>
            <a:endParaRPr sz="1200">
              <a:solidFill>
                <a:schemeClr val="dk1"/>
              </a:solidFill>
              <a:latin typeface="Roboto"/>
              <a:ea typeface="Roboto"/>
              <a:cs typeface="Roboto"/>
              <a:sym typeface="Roboto"/>
            </a:endParaRPr>
          </a:p>
        </p:txBody>
      </p:sp>
      <p:sp>
        <p:nvSpPr>
          <p:cNvPr id="676" name="Google Shape;676;p38"/>
          <p:cNvSpPr txBox="1"/>
          <p:nvPr/>
        </p:nvSpPr>
        <p:spPr>
          <a:xfrm>
            <a:off x="4810450" y="4294481"/>
            <a:ext cx="3757200" cy="5727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Provide complete information of customer which may be demographic, purchase history, preferences </a:t>
            </a:r>
            <a:endParaRPr sz="1200">
              <a:solidFill>
                <a:schemeClr val="dk1"/>
              </a:solidFill>
              <a:latin typeface="Roboto"/>
              <a:ea typeface="Roboto"/>
              <a:cs typeface="Roboto"/>
              <a:sym typeface="Roboto"/>
            </a:endParaRPr>
          </a:p>
        </p:txBody>
      </p:sp>
      <p:sp>
        <p:nvSpPr>
          <p:cNvPr id="677" name="Google Shape;677;p38"/>
          <p:cNvSpPr/>
          <p:nvPr/>
        </p:nvSpPr>
        <p:spPr>
          <a:xfrm>
            <a:off x="329309" y="1404056"/>
            <a:ext cx="353596" cy="353868"/>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207000" y="1730631"/>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flipH="1">
            <a:off x="3279419" y="4178533"/>
            <a:ext cx="353596" cy="353868"/>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flipH="1">
            <a:off x="3636621" y="4532396"/>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1" name="Google Shape;681;p38"/>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682" name="Google Shape;682;p38"/>
          <p:cNvSpPr txBox="1"/>
          <p:nvPr/>
        </p:nvSpPr>
        <p:spPr>
          <a:xfrm>
            <a:off x="457200" y="2098589"/>
            <a:ext cx="3862500" cy="1477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Make changes in the existing platform</a:t>
            </a:r>
            <a:endParaRPr>
              <a:latin typeface="Fira Sans"/>
              <a:ea typeface="Fira Sans"/>
              <a:cs typeface="Fira Sans"/>
              <a:sym typeface="Fira Sans"/>
            </a:endParaRPr>
          </a:p>
          <a:p>
            <a:pPr indent="0" lvl="0" marL="457200" rtl="0" algn="l">
              <a:spcBef>
                <a:spcPts val="0"/>
              </a:spcBef>
              <a:spcAft>
                <a:spcPts val="0"/>
              </a:spcAft>
              <a:buNone/>
            </a:pPr>
            <a:r>
              <a:rPr lang="en">
                <a:latin typeface="Fira Sans"/>
                <a:ea typeface="Fira Sans"/>
                <a:cs typeface="Fira Sans"/>
                <a:sym typeface="Fira Sans"/>
              </a:rPr>
              <a:t>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Costly but profitable in longer run </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Cost might be 3 times more than current cost.</a:t>
            </a:r>
            <a:endParaRPr>
              <a:latin typeface="Fira Sans"/>
              <a:ea typeface="Fira Sans"/>
              <a:cs typeface="Fira Sans"/>
              <a:sym typeface="Fir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cxnSp>
        <p:nvCxnSpPr>
          <p:cNvPr id="687" name="Google Shape;687;p39"/>
          <p:cNvCxnSpPr/>
          <p:nvPr/>
        </p:nvCxnSpPr>
        <p:spPr>
          <a:xfrm>
            <a:off x="564225" y="2266725"/>
            <a:ext cx="7672500" cy="0"/>
          </a:xfrm>
          <a:prstGeom prst="straightConnector1">
            <a:avLst/>
          </a:prstGeom>
          <a:noFill/>
          <a:ln cap="flat" cmpd="sng" w="19050">
            <a:solidFill>
              <a:srgbClr val="CCCCCC"/>
            </a:solidFill>
            <a:prstDash val="solid"/>
            <a:round/>
            <a:headEnd len="med" w="med" type="oval"/>
            <a:tailEnd len="med" w="med" type="oval"/>
          </a:ln>
        </p:spPr>
      </p:cxnSp>
      <p:sp>
        <p:nvSpPr>
          <p:cNvPr id="688" name="Google Shape;688;p39"/>
          <p:cNvSpPr/>
          <p:nvPr/>
        </p:nvSpPr>
        <p:spPr>
          <a:xfrm>
            <a:off x="5196763" y="1968750"/>
            <a:ext cx="153300" cy="45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9"/>
          <p:cNvSpPr/>
          <p:nvPr/>
        </p:nvSpPr>
        <p:spPr>
          <a:xfrm>
            <a:off x="3415325" y="1936425"/>
            <a:ext cx="153300" cy="45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9"/>
          <p:cNvSpPr/>
          <p:nvPr/>
        </p:nvSpPr>
        <p:spPr>
          <a:xfrm>
            <a:off x="1688300" y="2850075"/>
            <a:ext cx="1328400" cy="338400"/>
          </a:xfrm>
          <a:prstGeom prst="roundRect">
            <a:avLst>
              <a:gd fmla="val 50000" name="adj"/>
            </a:avLst>
          </a:pr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9"/>
          <p:cNvSpPr txBox="1"/>
          <p:nvPr>
            <p:ph type="title"/>
          </p:nvPr>
        </p:nvSpPr>
        <p:spPr>
          <a:xfrm>
            <a:off x="366625" y="68225"/>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t>
            </a:r>
            <a:r>
              <a:rPr lang="en"/>
              <a:t>ecommendations</a:t>
            </a:r>
            <a:endParaRPr/>
          </a:p>
        </p:txBody>
      </p:sp>
      <p:grpSp>
        <p:nvGrpSpPr>
          <p:cNvPr id="692" name="Google Shape;692;p39"/>
          <p:cNvGrpSpPr/>
          <p:nvPr/>
        </p:nvGrpSpPr>
        <p:grpSpPr>
          <a:xfrm rot="10800000">
            <a:off x="5128797" y="2171421"/>
            <a:ext cx="289254" cy="1407926"/>
            <a:chOff x="2402795" y="1737226"/>
            <a:chExt cx="495892" cy="2413726"/>
          </a:xfrm>
        </p:grpSpPr>
        <p:sp>
          <p:nvSpPr>
            <p:cNvPr id="693" name="Google Shape;693;p39"/>
            <p:cNvSpPr/>
            <p:nvPr/>
          </p:nvSpPr>
          <p:spPr>
            <a:xfrm>
              <a:off x="2402795" y="1737226"/>
              <a:ext cx="495892" cy="2413726"/>
            </a:xfrm>
            <a:custGeom>
              <a:rect b="b" l="l" r="r" t="t"/>
              <a:pathLst>
                <a:path extrusionOk="0" h="54637" w="11225">
                  <a:moveTo>
                    <a:pt x="6826" y="39709"/>
                  </a:moveTo>
                  <a:cubicBezTo>
                    <a:pt x="6483" y="39589"/>
                    <a:pt x="6020" y="39589"/>
                    <a:pt x="5437" y="39589"/>
                  </a:cubicBezTo>
                  <a:lnTo>
                    <a:pt x="5437" y="53479"/>
                  </a:lnTo>
                  <a:cubicBezTo>
                    <a:pt x="5437" y="53599"/>
                    <a:pt x="5557" y="53831"/>
                    <a:pt x="5668" y="53942"/>
                  </a:cubicBezTo>
                  <a:cubicBezTo>
                    <a:pt x="5789" y="54062"/>
                    <a:pt x="5900" y="54062"/>
                    <a:pt x="6131" y="54062"/>
                  </a:cubicBezTo>
                  <a:cubicBezTo>
                    <a:pt x="6363" y="54062"/>
                    <a:pt x="6483" y="54062"/>
                    <a:pt x="6594" y="53942"/>
                  </a:cubicBezTo>
                  <a:cubicBezTo>
                    <a:pt x="6715" y="53831"/>
                    <a:pt x="6826" y="53599"/>
                    <a:pt x="6826" y="53479"/>
                  </a:cubicBezTo>
                  <a:close/>
                  <a:moveTo>
                    <a:pt x="4974" y="39709"/>
                  </a:moveTo>
                  <a:cubicBezTo>
                    <a:pt x="4631" y="39820"/>
                    <a:pt x="4168" y="39940"/>
                    <a:pt x="3816" y="40052"/>
                  </a:cubicBezTo>
                  <a:cubicBezTo>
                    <a:pt x="1622" y="41098"/>
                    <a:pt x="1853" y="39014"/>
                    <a:pt x="1964" y="38431"/>
                  </a:cubicBezTo>
                  <a:cubicBezTo>
                    <a:pt x="1622" y="38088"/>
                    <a:pt x="464" y="36699"/>
                    <a:pt x="1038" y="35310"/>
                  </a:cubicBezTo>
                  <a:cubicBezTo>
                    <a:pt x="807" y="34847"/>
                    <a:pt x="1" y="33458"/>
                    <a:pt x="1159" y="32764"/>
                  </a:cubicBezTo>
                  <a:cubicBezTo>
                    <a:pt x="1038" y="32412"/>
                    <a:pt x="807" y="31838"/>
                    <a:pt x="1038" y="31254"/>
                  </a:cubicBezTo>
                  <a:cubicBezTo>
                    <a:pt x="807" y="30791"/>
                    <a:pt x="112" y="29523"/>
                    <a:pt x="1270" y="28597"/>
                  </a:cubicBezTo>
                  <a:cubicBezTo>
                    <a:pt x="1038" y="28134"/>
                    <a:pt x="575" y="26745"/>
                    <a:pt x="1501" y="25587"/>
                  </a:cubicBezTo>
                  <a:cubicBezTo>
                    <a:pt x="1038" y="25235"/>
                    <a:pt x="344" y="24198"/>
                    <a:pt x="807" y="23152"/>
                  </a:cubicBezTo>
                  <a:cubicBezTo>
                    <a:pt x="575" y="22809"/>
                    <a:pt x="233" y="21651"/>
                    <a:pt x="1038" y="20837"/>
                  </a:cubicBezTo>
                  <a:cubicBezTo>
                    <a:pt x="696" y="20262"/>
                    <a:pt x="1" y="18290"/>
                    <a:pt x="1501" y="17021"/>
                  </a:cubicBezTo>
                  <a:cubicBezTo>
                    <a:pt x="1390" y="16669"/>
                    <a:pt x="1038" y="15975"/>
                    <a:pt x="1501" y="15169"/>
                  </a:cubicBezTo>
                  <a:cubicBezTo>
                    <a:pt x="1159" y="14706"/>
                    <a:pt x="464" y="13317"/>
                    <a:pt x="1501" y="12271"/>
                  </a:cubicBezTo>
                  <a:cubicBezTo>
                    <a:pt x="1390" y="11697"/>
                    <a:pt x="927" y="10076"/>
                    <a:pt x="1964" y="9261"/>
                  </a:cubicBezTo>
                  <a:cubicBezTo>
                    <a:pt x="1733" y="8798"/>
                    <a:pt x="1501" y="7872"/>
                    <a:pt x="2196" y="7409"/>
                  </a:cubicBezTo>
                  <a:cubicBezTo>
                    <a:pt x="1964" y="6835"/>
                    <a:pt x="1622" y="5557"/>
                    <a:pt x="2659" y="4751"/>
                  </a:cubicBezTo>
                  <a:cubicBezTo>
                    <a:pt x="2659" y="4168"/>
                    <a:pt x="2659" y="2899"/>
                    <a:pt x="3937" y="2668"/>
                  </a:cubicBezTo>
                  <a:cubicBezTo>
                    <a:pt x="4048" y="2668"/>
                    <a:pt x="4279" y="2548"/>
                    <a:pt x="4400" y="2548"/>
                  </a:cubicBezTo>
                  <a:cubicBezTo>
                    <a:pt x="4631" y="2436"/>
                    <a:pt x="4863" y="2205"/>
                    <a:pt x="4863" y="2085"/>
                  </a:cubicBezTo>
                  <a:cubicBezTo>
                    <a:pt x="4974" y="1853"/>
                    <a:pt x="4974" y="1622"/>
                    <a:pt x="4974" y="1390"/>
                  </a:cubicBezTo>
                  <a:cubicBezTo>
                    <a:pt x="4974" y="1279"/>
                    <a:pt x="4863" y="1159"/>
                    <a:pt x="4863" y="927"/>
                  </a:cubicBezTo>
                  <a:cubicBezTo>
                    <a:pt x="4631" y="696"/>
                    <a:pt x="4742" y="464"/>
                    <a:pt x="4863" y="232"/>
                  </a:cubicBezTo>
                  <a:cubicBezTo>
                    <a:pt x="5094" y="121"/>
                    <a:pt x="5326" y="1"/>
                    <a:pt x="5557" y="1"/>
                  </a:cubicBezTo>
                  <a:cubicBezTo>
                    <a:pt x="5789" y="1"/>
                    <a:pt x="6131" y="1"/>
                    <a:pt x="6363" y="232"/>
                  </a:cubicBezTo>
                  <a:cubicBezTo>
                    <a:pt x="6946" y="464"/>
                    <a:pt x="7520" y="1159"/>
                    <a:pt x="7520" y="2205"/>
                  </a:cubicBezTo>
                  <a:cubicBezTo>
                    <a:pt x="8104" y="2205"/>
                    <a:pt x="9261" y="2316"/>
                    <a:pt x="9372" y="3825"/>
                  </a:cubicBezTo>
                  <a:cubicBezTo>
                    <a:pt x="9724" y="4057"/>
                    <a:pt x="10530" y="4863"/>
                    <a:pt x="9724" y="6252"/>
                  </a:cubicBezTo>
                  <a:cubicBezTo>
                    <a:pt x="9956" y="6604"/>
                    <a:pt x="10298" y="7178"/>
                    <a:pt x="9956" y="7872"/>
                  </a:cubicBezTo>
                  <a:cubicBezTo>
                    <a:pt x="10187" y="8224"/>
                    <a:pt x="10650" y="9030"/>
                    <a:pt x="9835" y="10187"/>
                  </a:cubicBezTo>
                  <a:cubicBezTo>
                    <a:pt x="10298" y="10539"/>
                    <a:pt x="10882" y="11345"/>
                    <a:pt x="10419" y="12623"/>
                  </a:cubicBezTo>
                  <a:cubicBezTo>
                    <a:pt x="10067" y="13428"/>
                    <a:pt x="9956" y="13780"/>
                    <a:pt x="9956" y="14243"/>
                  </a:cubicBezTo>
                  <a:cubicBezTo>
                    <a:pt x="9956" y="14586"/>
                    <a:pt x="10067" y="14938"/>
                    <a:pt x="10298" y="15512"/>
                  </a:cubicBezTo>
                  <a:cubicBezTo>
                    <a:pt x="10530" y="16095"/>
                    <a:pt x="10530" y="16790"/>
                    <a:pt x="10419" y="17595"/>
                  </a:cubicBezTo>
                  <a:cubicBezTo>
                    <a:pt x="10419" y="18179"/>
                    <a:pt x="10187" y="18642"/>
                    <a:pt x="9835" y="19105"/>
                  </a:cubicBezTo>
                  <a:cubicBezTo>
                    <a:pt x="10298" y="19568"/>
                    <a:pt x="11224" y="20725"/>
                    <a:pt x="9835" y="22346"/>
                  </a:cubicBezTo>
                  <a:cubicBezTo>
                    <a:pt x="9835" y="22577"/>
                    <a:pt x="9835" y="23503"/>
                    <a:pt x="10187" y="24541"/>
                  </a:cubicBezTo>
                  <a:cubicBezTo>
                    <a:pt x="10419" y="25235"/>
                    <a:pt x="10530" y="25698"/>
                    <a:pt x="10530" y="26050"/>
                  </a:cubicBezTo>
                  <a:cubicBezTo>
                    <a:pt x="10419" y="26393"/>
                    <a:pt x="10298" y="26624"/>
                    <a:pt x="10067" y="26856"/>
                  </a:cubicBezTo>
                  <a:cubicBezTo>
                    <a:pt x="10419" y="27319"/>
                    <a:pt x="10993" y="28134"/>
                    <a:pt x="10187" y="29634"/>
                  </a:cubicBezTo>
                  <a:cubicBezTo>
                    <a:pt x="10419" y="29986"/>
                    <a:pt x="10761" y="30791"/>
                    <a:pt x="9724" y="31838"/>
                  </a:cubicBezTo>
                  <a:cubicBezTo>
                    <a:pt x="10298" y="32180"/>
                    <a:pt x="10993" y="32875"/>
                    <a:pt x="10419" y="34727"/>
                  </a:cubicBezTo>
                  <a:cubicBezTo>
                    <a:pt x="10187" y="35773"/>
                    <a:pt x="10298" y="36579"/>
                    <a:pt x="10530" y="37162"/>
                  </a:cubicBezTo>
                  <a:cubicBezTo>
                    <a:pt x="10761" y="37857"/>
                    <a:pt x="10882" y="38320"/>
                    <a:pt x="10187" y="38783"/>
                  </a:cubicBezTo>
                  <a:cubicBezTo>
                    <a:pt x="10067" y="39246"/>
                    <a:pt x="9604" y="40866"/>
                    <a:pt x="7289" y="39820"/>
                  </a:cubicBezTo>
                  <a:lnTo>
                    <a:pt x="7289" y="53479"/>
                  </a:lnTo>
                  <a:cubicBezTo>
                    <a:pt x="7289" y="53831"/>
                    <a:pt x="7178" y="54062"/>
                    <a:pt x="6946" y="54294"/>
                  </a:cubicBezTo>
                  <a:cubicBezTo>
                    <a:pt x="6715" y="54525"/>
                    <a:pt x="6483" y="54636"/>
                    <a:pt x="6131" y="54636"/>
                  </a:cubicBezTo>
                  <a:cubicBezTo>
                    <a:pt x="5789" y="54636"/>
                    <a:pt x="5557" y="54525"/>
                    <a:pt x="5326" y="54294"/>
                  </a:cubicBezTo>
                  <a:cubicBezTo>
                    <a:pt x="5094" y="54062"/>
                    <a:pt x="4974" y="53831"/>
                    <a:pt x="4974" y="53479"/>
                  </a:cubicBezTo>
                  <a:close/>
                  <a:moveTo>
                    <a:pt x="7057" y="39126"/>
                  </a:moveTo>
                  <a:cubicBezTo>
                    <a:pt x="6715" y="39126"/>
                    <a:pt x="6020" y="39014"/>
                    <a:pt x="5205" y="39126"/>
                  </a:cubicBezTo>
                  <a:lnTo>
                    <a:pt x="5094" y="39126"/>
                  </a:lnTo>
                  <a:cubicBezTo>
                    <a:pt x="4631" y="39246"/>
                    <a:pt x="4168" y="39357"/>
                    <a:pt x="3585" y="39589"/>
                  </a:cubicBezTo>
                  <a:cubicBezTo>
                    <a:pt x="2085" y="40283"/>
                    <a:pt x="2548" y="38431"/>
                    <a:pt x="2548" y="38431"/>
                  </a:cubicBezTo>
                  <a:cubicBezTo>
                    <a:pt x="2548" y="38320"/>
                    <a:pt x="2548" y="38199"/>
                    <a:pt x="2427" y="38199"/>
                  </a:cubicBezTo>
                  <a:lnTo>
                    <a:pt x="2548" y="38199"/>
                  </a:lnTo>
                  <a:cubicBezTo>
                    <a:pt x="2427" y="38088"/>
                    <a:pt x="927" y="36810"/>
                    <a:pt x="1622" y="35421"/>
                  </a:cubicBezTo>
                  <a:cubicBezTo>
                    <a:pt x="1733" y="35310"/>
                    <a:pt x="1622" y="35190"/>
                    <a:pt x="1622" y="35079"/>
                  </a:cubicBezTo>
                  <a:cubicBezTo>
                    <a:pt x="1501" y="34958"/>
                    <a:pt x="575" y="33458"/>
                    <a:pt x="1733" y="33106"/>
                  </a:cubicBezTo>
                  <a:cubicBezTo>
                    <a:pt x="1853" y="32995"/>
                    <a:pt x="1964" y="32875"/>
                    <a:pt x="1853" y="32764"/>
                  </a:cubicBezTo>
                  <a:lnTo>
                    <a:pt x="1853" y="32643"/>
                  </a:lnTo>
                  <a:cubicBezTo>
                    <a:pt x="1733" y="32532"/>
                    <a:pt x="1270" y="32069"/>
                    <a:pt x="1622" y="31375"/>
                  </a:cubicBezTo>
                  <a:lnTo>
                    <a:pt x="1622" y="31143"/>
                  </a:lnTo>
                  <a:lnTo>
                    <a:pt x="1622" y="31143"/>
                  </a:lnTo>
                  <a:cubicBezTo>
                    <a:pt x="1622" y="31023"/>
                    <a:pt x="575" y="29754"/>
                    <a:pt x="1853" y="28939"/>
                  </a:cubicBezTo>
                  <a:cubicBezTo>
                    <a:pt x="1964" y="28939"/>
                    <a:pt x="1964" y="28708"/>
                    <a:pt x="1964" y="28597"/>
                  </a:cubicBezTo>
                  <a:cubicBezTo>
                    <a:pt x="1853" y="28476"/>
                    <a:pt x="1038" y="26856"/>
                    <a:pt x="2085" y="25698"/>
                  </a:cubicBezTo>
                  <a:cubicBezTo>
                    <a:pt x="2196" y="25698"/>
                    <a:pt x="2196" y="25467"/>
                    <a:pt x="2085" y="25356"/>
                  </a:cubicBezTo>
                  <a:lnTo>
                    <a:pt x="1964" y="25356"/>
                  </a:lnTo>
                  <a:lnTo>
                    <a:pt x="1964" y="25356"/>
                  </a:lnTo>
                  <a:cubicBezTo>
                    <a:pt x="1964" y="25356"/>
                    <a:pt x="807" y="24309"/>
                    <a:pt x="1390" y="23383"/>
                  </a:cubicBezTo>
                  <a:lnTo>
                    <a:pt x="1390" y="23040"/>
                  </a:lnTo>
                  <a:cubicBezTo>
                    <a:pt x="1270" y="22920"/>
                    <a:pt x="696" y="21651"/>
                    <a:pt x="1501" y="21188"/>
                  </a:cubicBezTo>
                  <a:cubicBezTo>
                    <a:pt x="1622" y="21188"/>
                    <a:pt x="1733" y="20957"/>
                    <a:pt x="1622" y="20837"/>
                  </a:cubicBezTo>
                  <a:lnTo>
                    <a:pt x="1622" y="20837"/>
                  </a:lnTo>
                  <a:cubicBezTo>
                    <a:pt x="1501" y="20605"/>
                    <a:pt x="464" y="18410"/>
                    <a:pt x="2085" y="17364"/>
                  </a:cubicBezTo>
                  <a:cubicBezTo>
                    <a:pt x="2196" y="17253"/>
                    <a:pt x="2316" y="17132"/>
                    <a:pt x="2196" y="16901"/>
                  </a:cubicBezTo>
                  <a:lnTo>
                    <a:pt x="2085" y="16901"/>
                  </a:lnTo>
                  <a:cubicBezTo>
                    <a:pt x="2085" y="16790"/>
                    <a:pt x="1501" y="16206"/>
                    <a:pt x="1964" y="15280"/>
                  </a:cubicBezTo>
                  <a:cubicBezTo>
                    <a:pt x="2085" y="15280"/>
                    <a:pt x="2085" y="15169"/>
                    <a:pt x="1964" y="15049"/>
                  </a:cubicBezTo>
                  <a:lnTo>
                    <a:pt x="1964" y="15049"/>
                  </a:lnTo>
                  <a:cubicBezTo>
                    <a:pt x="1964" y="15049"/>
                    <a:pt x="927" y="13549"/>
                    <a:pt x="1964" y="12502"/>
                  </a:cubicBezTo>
                  <a:cubicBezTo>
                    <a:pt x="2085" y="12502"/>
                    <a:pt x="2085" y="12391"/>
                    <a:pt x="2085" y="12271"/>
                  </a:cubicBezTo>
                  <a:lnTo>
                    <a:pt x="2085" y="12271"/>
                  </a:lnTo>
                  <a:cubicBezTo>
                    <a:pt x="2085" y="12271"/>
                    <a:pt x="1390" y="10187"/>
                    <a:pt x="2427" y="9613"/>
                  </a:cubicBezTo>
                  <a:cubicBezTo>
                    <a:pt x="2548" y="9493"/>
                    <a:pt x="2659" y="9382"/>
                    <a:pt x="2548" y="9261"/>
                  </a:cubicBezTo>
                  <a:lnTo>
                    <a:pt x="2548" y="9261"/>
                  </a:lnTo>
                  <a:cubicBezTo>
                    <a:pt x="2548" y="9261"/>
                    <a:pt x="1853" y="8104"/>
                    <a:pt x="2659" y="7761"/>
                  </a:cubicBezTo>
                  <a:cubicBezTo>
                    <a:pt x="2779" y="7761"/>
                    <a:pt x="2890" y="7641"/>
                    <a:pt x="2779" y="7409"/>
                  </a:cubicBezTo>
                  <a:lnTo>
                    <a:pt x="2779" y="7409"/>
                  </a:lnTo>
                  <a:cubicBezTo>
                    <a:pt x="2779" y="7298"/>
                    <a:pt x="1964" y="5789"/>
                    <a:pt x="3122" y="5094"/>
                  </a:cubicBezTo>
                  <a:cubicBezTo>
                    <a:pt x="3242" y="4983"/>
                    <a:pt x="3242" y="4863"/>
                    <a:pt x="3242" y="4751"/>
                  </a:cubicBezTo>
                  <a:cubicBezTo>
                    <a:pt x="3242" y="4631"/>
                    <a:pt x="3122" y="3362"/>
                    <a:pt x="4048" y="3242"/>
                  </a:cubicBezTo>
                  <a:cubicBezTo>
                    <a:pt x="4279" y="3242"/>
                    <a:pt x="4511" y="3131"/>
                    <a:pt x="4631" y="3011"/>
                  </a:cubicBezTo>
                  <a:cubicBezTo>
                    <a:pt x="4974" y="2899"/>
                    <a:pt x="5205" y="2548"/>
                    <a:pt x="5437" y="2316"/>
                  </a:cubicBezTo>
                  <a:cubicBezTo>
                    <a:pt x="5557" y="1973"/>
                    <a:pt x="5557" y="1622"/>
                    <a:pt x="5557" y="1279"/>
                  </a:cubicBezTo>
                  <a:cubicBezTo>
                    <a:pt x="5437" y="1159"/>
                    <a:pt x="5437" y="927"/>
                    <a:pt x="5326" y="696"/>
                  </a:cubicBezTo>
                  <a:lnTo>
                    <a:pt x="5326" y="584"/>
                  </a:lnTo>
                  <a:lnTo>
                    <a:pt x="5557" y="584"/>
                  </a:lnTo>
                  <a:cubicBezTo>
                    <a:pt x="5789" y="584"/>
                    <a:pt x="5900" y="584"/>
                    <a:pt x="6131" y="696"/>
                  </a:cubicBezTo>
                  <a:cubicBezTo>
                    <a:pt x="6594" y="927"/>
                    <a:pt x="7057" y="1510"/>
                    <a:pt x="7057" y="2436"/>
                  </a:cubicBezTo>
                  <a:cubicBezTo>
                    <a:pt x="7057" y="2668"/>
                    <a:pt x="7178" y="2779"/>
                    <a:pt x="7289" y="2779"/>
                  </a:cubicBezTo>
                  <a:lnTo>
                    <a:pt x="7409" y="2779"/>
                  </a:lnTo>
                  <a:lnTo>
                    <a:pt x="7409" y="2779"/>
                  </a:lnTo>
                  <a:cubicBezTo>
                    <a:pt x="7409" y="2779"/>
                    <a:pt x="8798" y="2436"/>
                    <a:pt x="8798" y="3937"/>
                  </a:cubicBezTo>
                  <a:cubicBezTo>
                    <a:pt x="8798" y="4057"/>
                    <a:pt x="8909" y="4168"/>
                    <a:pt x="8909" y="4288"/>
                  </a:cubicBezTo>
                  <a:cubicBezTo>
                    <a:pt x="8909" y="4288"/>
                    <a:pt x="9956" y="4751"/>
                    <a:pt x="9141" y="6141"/>
                  </a:cubicBezTo>
                  <a:cubicBezTo>
                    <a:pt x="9141" y="6252"/>
                    <a:pt x="9141" y="6372"/>
                    <a:pt x="9261" y="6483"/>
                  </a:cubicBezTo>
                  <a:cubicBezTo>
                    <a:pt x="9372" y="6604"/>
                    <a:pt x="9835" y="7178"/>
                    <a:pt x="9372" y="7641"/>
                  </a:cubicBezTo>
                  <a:cubicBezTo>
                    <a:pt x="9261" y="7761"/>
                    <a:pt x="9261" y="7993"/>
                    <a:pt x="9372" y="8104"/>
                  </a:cubicBezTo>
                  <a:lnTo>
                    <a:pt x="9372" y="8104"/>
                  </a:lnTo>
                  <a:cubicBezTo>
                    <a:pt x="9372" y="8104"/>
                    <a:pt x="10187" y="8919"/>
                    <a:pt x="9261" y="10076"/>
                  </a:cubicBezTo>
                  <a:cubicBezTo>
                    <a:pt x="9141" y="10187"/>
                    <a:pt x="9141" y="10308"/>
                    <a:pt x="9261" y="10419"/>
                  </a:cubicBezTo>
                  <a:lnTo>
                    <a:pt x="9372" y="10419"/>
                  </a:lnTo>
                  <a:lnTo>
                    <a:pt x="9372" y="10419"/>
                  </a:lnTo>
                  <a:cubicBezTo>
                    <a:pt x="9372" y="10419"/>
                    <a:pt x="10419" y="11002"/>
                    <a:pt x="9835" y="12391"/>
                  </a:cubicBezTo>
                  <a:cubicBezTo>
                    <a:pt x="9604" y="13197"/>
                    <a:pt x="9372" y="13780"/>
                    <a:pt x="9372" y="14243"/>
                  </a:cubicBezTo>
                  <a:cubicBezTo>
                    <a:pt x="9372" y="14706"/>
                    <a:pt x="9493" y="15049"/>
                    <a:pt x="9724" y="15632"/>
                  </a:cubicBezTo>
                  <a:cubicBezTo>
                    <a:pt x="9956" y="16206"/>
                    <a:pt x="9956" y="16790"/>
                    <a:pt x="9835" y="17484"/>
                  </a:cubicBezTo>
                  <a:cubicBezTo>
                    <a:pt x="9835" y="18058"/>
                    <a:pt x="9604" y="18642"/>
                    <a:pt x="9261" y="18984"/>
                  </a:cubicBezTo>
                  <a:cubicBezTo>
                    <a:pt x="9141" y="19105"/>
                    <a:pt x="9141" y="19216"/>
                    <a:pt x="9261" y="19336"/>
                  </a:cubicBezTo>
                  <a:lnTo>
                    <a:pt x="9372" y="19447"/>
                  </a:lnTo>
                  <a:cubicBezTo>
                    <a:pt x="9493" y="19447"/>
                    <a:pt x="10761" y="20374"/>
                    <a:pt x="9372" y="21994"/>
                  </a:cubicBezTo>
                  <a:cubicBezTo>
                    <a:pt x="9261" y="22114"/>
                    <a:pt x="9261" y="22114"/>
                    <a:pt x="9261" y="22226"/>
                  </a:cubicBezTo>
                  <a:cubicBezTo>
                    <a:pt x="9261" y="22346"/>
                    <a:pt x="9261" y="23503"/>
                    <a:pt x="9724" y="24661"/>
                  </a:cubicBezTo>
                  <a:cubicBezTo>
                    <a:pt x="9835" y="25356"/>
                    <a:pt x="9956" y="25698"/>
                    <a:pt x="9956" y="25930"/>
                  </a:cubicBezTo>
                  <a:cubicBezTo>
                    <a:pt x="9956" y="26161"/>
                    <a:pt x="9724" y="26393"/>
                    <a:pt x="9372" y="26624"/>
                  </a:cubicBezTo>
                  <a:cubicBezTo>
                    <a:pt x="9261" y="26745"/>
                    <a:pt x="9261" y="26976"/>
                    <a:pt x="9372" y="27087"/>
                  </a:cubicBezTo>
                  <a:lnTo>
                    <a:pt x="9493" y="27087"/>
                  </a:lnTo>
                  <a:cubicBezTo>
                    <a:pt x="9604" y="27208"/>
                    <a:pt x="10530" y="27902"/>
                    <a:pt x="9604" y="29523"/>
                  </a:cubicBezTo>
                  <a:cubicBezTo>
                    <a:pt x="9493" y="29634"/>
                    <a:pt x="9604" y="29754"/>
                    <a:pt x="9604" y="29865"/>
                  </a:cubicBezTo>
                  <a:cubicBezTo>
                    <a:pt x="9724" y="29865"/>
                    <a:pt x="10298" y="30560"/>
                    <a:pt x="9030" y="31717"/>
                  </a:cubicBezTo>
                  <a:cubicBezTo>
                    <a:pt x="8909" y="31717"/>
                    <a:pt x="8909" y="31949"/>
                    <a:pt x="9030" y="32069"/>
                  </a:cubicBezTo>
                  <a:lnTo>
                    <a:pt x="9141" y="32180"/>
                  </a:lnTo>
                  <a:lnTo>
                    <a:pt x="9141" y="32180"/>
                  </a:lnTo>
                  <a:cubicBezTo>
                    <a:pt x="9141" y="32180"/>
                    <a:pt x="10530" y="32532"/>
                    <a:pt x="9956" y="34495"/>
                  </a:cubicBezTo>
                  <a:cubicBezTo>
                    <a:pt x="9493" y="35773"/>
                    <a:pt x="9835" y="36579"/>
                    <a:pt x="9956" y="37273"/>
                  </a:cubicBezTo>
                  <a:cubicBezTo>
                    <a:pt x="10187" y="37736"/>
                    <a:pt x="10187" y="38088"/>
                    <a:pt x="9835" y="38320"/>
                  </a:cubicBezTo>
                  <a:cubicBezTo>
                    <a:pt x="9724" y="38320"/>
                    <a:pt x="9724" y="38431"/>
                    <a:pt x="9724" y="38551"/>
                  </a:cubicBezTo>
                  <a:lnTo>
                    <a:pt x="9724" y="38551"/>
                  </a:lnTo>
                  <a:cubicBezTo>
                    <a:pt x="9724" y="38551"/>
                    <a:pt x="9493" y="40172"/>
                    <a:pt x="7520" y="39246"/>
                  </a:cubicBezTo>
                  <a:lnTo>
                    <a:pt x="7520" y="39246"/>
                  </a:lnTo>
                  <a:cubicBezTo>
                    <a:pt x="7520" y="39246"/>
                    <a:pt x="7409" y="39246"/>
                    <a:pt x="7178" y="3912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9"/>
            <p:cNvSpPr/>
            <p:nvPr/>
          </p:nvSpPr>
          <p:spPr>
            <a:xfrm>
              <a:off x="2627845" y="3158900"/>
              <a:ext cx="235245" cy="220136"/>
            </a:xfrm>
            <a:custGeom>
              <a:rect b="b" l="l" r="r" t="t"/>
              <a:pathLst>
                <a:path extrusionOk="0" h="4983" w="5325">
                  <a:moveTo>
                    <a:pt x="5325" y="1389"/>
                  </a:moveTo>
                  <a:lnTo>
                    <a:pt x="5325" y="1158"/>
                  </a:lnTo>
                  <a:lnTo>
                    <a:pt x="5325" y="1158"/>
                  </a:lnTo>
                  <a:lnTo>
                    <a:pt x="5204" y="1047"/>
                  </a:lnTo>
                  <a:cubicBezTo>
                    <a:pt x="5093" y="1047"/>
                    <a:pt x="5325" y="1158"/>
                    <a:pt x="5204" y="1047"/>
                  </a:cubicBezTo>
                  <a:lnTo>
                    <a:pt x="5204" y="1047"/>
                  </a:lnTo>
                  <a:lnTo>
                    <a:pt x="5204" y="1047"/>
                  </a:lnTo>
                  <a:lnTo>
                    <a:pt x="5204" y="695"/>
                  </a:lnTo>
                  <a:cubicBezTo>
                    <a:pt x="5093" y="584"/>
                    <a:pt x="5093" y="352"/>
                    <a:pt x="4973" y="232"/>
                  </a:cubicBezTo>
                  <a:cubicBezTo>
                    <a:pt x="4862" y="0"/>
                    <a:pt x="5093" y="815"/>
                    <a:pt x="4973" y="1047"/>
                  </a:cubicBezTo>
                  <a:cubicBezTo>
                    <a:pt x="4862" y="1278"/>
                    <a:pt x="4510" y="1389"/>
                    <a:pt x="4278" y="1389"/>
                  </a:cubicBezTo>
                  <a:cubicBezTo>
                    <a:pt x="3010" y="1621"/>
                    <a:pt x="2658" y="1389"/>
                    <a:pt x="1500" y="1389"/>
                  </a:cubicBezTo>
                  <a:cubicBezTo>
                    <a:pt x="1158" y="1389"/>
                    <a:pt x="926" y="1389"/>
                    <a:pt x="574" y="1510"/>
                  </a:cubicBezTo>
                  <a:cubicBezTo>
                    <a:pt x="463" y="1621"/>
                    <a:pt x="0" y="1852"/>
                    <a:pt x="111" y="1973"/>
                  </a:cubicBezTo>
                  <a:lnTo>
                    <a:pt x="232" y="1973"/>
                  </a:lnTo>
                  <a:cubicBezTo>
                    <a:pt x="574" y="1741"/>
                    <a:pt x="806" y="1621"/>
                    <a:pt x="1158" y="1621"/>
                  </a:cubicBezTo>
                  <a:cubicBezTo>
                    <a:pt x="2084" y="1621"/>
                    <a:pt x="2547" y="1973"/>
                    <a:pt x="3936" y="1741"/>
                  </a:cubicBezTo>
                  <a:cubicBezTo>
                    <a:pt x="4278" y="1741"/>
                    <a:pt x="4630" y="1621"/>
                    <a:pt x="4973" y="1389"/>
                  </a:cubicBezTo>
                  <a:lnTo>
                    <a:pt x="4973" y="1389"/>
                  </a:lnTo>
                  <a:lnTo>
                    <a:pt x="5093" y="1389"/>
                  </a:lnTo>
                  <a:cubicBezTo>
                    <a:pt x="4973" y="1621"/>
                    <a:pt x="4973" y="1741"/>
                    <a:pt x="4862" y="1973"/>
                  </a:cubicBezTo>
                  <a:lnTo>
                    <a:pt x="4510" y="2315"/>
                  </a:lnTo>
                  <a:cubicBezTo>
                    <a:pt x="4167" y="2547"/>
                    <a:pt x="3936" y="2778"/>
                    <a:pt x="3473" y="2899"/>
                  </a:cubicBezTo>
                  <a:cubicBezTo>
                    <a:pt x="3010" y="2899"/>
                    <a:pt x="695" y="2899"/>
                    <a:pt x="574" y="3010"/>
                  </a:cubicBezTo>
                  <a:cubicBezTo>
                    <a:pt x="574" y="3130"/>
                    <a:pt x="806" y="3130"/>
                    <a:pt x="1037" y="3130"/>
                  </a:cubicBezTo>
                  <a:cubicBezTo>
                    <a:pt x="1500" y="3241"/>
                    <a:pt x="2195" y="3130"/>
                    <a:pt x="2658" y="3130"/>
                  </a:cubicBezTo>
                  <a:cubicBezTo>
                    <a:pt x="3352" y="3130"/>
                    <a:pt x="3815" y="3130"/>
                    <a:pt x="4399" y="2778"/>
                  </a:cubicBezTo>
                  <a:lnTo>
                    <a:pt x="4510" y="2667"/>
                  </a:lnTo>
                  <a:cubicBezTo>
                    <a:pt x="4278" y="3241"/>
                    <a:pt x="3936" y="3825"/>
                    <a:pt x="3936" y="4519"/>
                  </a:cubicBezTo>
                  <a:cubicBezTo>
                    <a:pt x="3936" y="4630"/>
                    <a:pt x="4047" y="4982"/>
                    <a:pt x="4278" y="4982"/>
                  </a:cubicBezTo>
                  <a:cubicBezTo>
                    <a:pt x="4278" y="4862"/>
                    <a:pt x="4167" y="4862"/>
                    <a:pt x="4167" y="4519"/>
                  </a:cubicBezTo>
                  <a:cubicBezTo>
                    <a:pt x="4167" y="4056"/>
                    <a:pt x="4399" y="3473"/>
                    <a:pt x="4630" y="3130"/>
                  </a:cubicBezTo>
                  <a:cubicBezTo>
                    <a:pt x="4741" y="2778"/>
                    <a:pt x="4973" y="2667"/>
                    <a:pt x="5093" y="2315"/>
                  </a:cubicBezTo>
                  <a:cubicBezTo>
                    <a:pt x="5093" y="2204"/>
                    <a:pt x="5204" y="2084"/>
                    <a:pt x="5204" y="1852"/>
                  </a:cubicBezTo>
                  <a:lnTo>
                    <a:pt x="5204" y="1621"/>
                  </a:lnTo>
                  <a:cubicBezTo>
                    <a:pt x="5325" y="1621"/>
                    <a:pt x="5325" y="1510"/>
                    <a:pt x="5325" y="1389"/>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9"/>
            <p:cNvSpPr/>
            <p:nvPr/>
          </p:nvSpPr>
          <p:spPr>
            <a:xfrm>
              <a:off x="2520224" y="2663037"/>
              <a:ext cx="337560" cy="137922"/>
            </a:xfrm>
            <a:custGeom>
              <a:rect b="b" l="l" r="r" t="t"/>
              <a:pathLst>
                <a:path extrusionOk="0" h="3122" w="7641">
                  <a:moveTo>
                    <a:pt x="2668" y="1270"/>
                  </a:moveTo>
                  <a:cubicBezTo>
                    <a:pt x="2668" y="1501"/>
                    <a:pt x="3131" y="1621"/>
                    <a:pt x="3242" y="1621"/>
                  </a:cubicBezTo>
                  <a:cubicBezTo>
                    <a:pt x="3594" y="1733"/>
                    <a:pt x="3825" y="1733"/>
                    <a:pt x="4168" y="1733"/>
                  </a:cubicBezTo>
                  <a:cubicBezTo>
                    <a:pt x="4862" y="1733"/>
                    <a:pt x="5446" y="1733"/>
                    <a:pt x="6020" y="1501"/>
                  </a:cubicBezTo>
                  <a:cubicBezTo>
                    <a:pt x="6020" y="1621"/>
                    <a:pt x="5909" y="1621"/>
                    <a:pt x="5909" y="1621"/>
                  </a:cubicBezTo>
                  <a:lnTo>
                    <a:pt x="5214" y="2316"/>
                  </a:lnTo>
                  <a:cubicBezTo>
                    <a:pt x="4631" y="2659"/>
                    <a:pt x="3936" y="2659"/>
                    <a:pt x="3131" y="2779"/>
                  </a:cubicBezTo>
                  <a:lnTo>
                    <a:pt x="2205" y="2779"/>
                  </a:lnTo>
                  <a:cubicBezTo>
                    <a:pt x="1279" y="2659"/>
                    <a:pt x="353" y="1964"/>
                    <a:pt x="1" y="1964"/>
                  </a:cubicBezTo>
                  <a:cubicBezTo>
                    <a:pt x="1" y="2196"/>
                    <a:pt x="121" y="2196"/>
                    <a:pt x="353" y="2316"/>
                  </a:cubicBezTo>
                  <a:cubicBezTo>
                    <a:pt x="816" y="2547"/>
                    <a:pt x="1390" y="2890"/>
                    <a:pt x="1973" y="3010"/>
                  </a:cubicBezTo>
                  <a:cubicBezTo>
                    <a:pt x="2436" y="3122"/>
                    <a:pt x="2779" y="3010"/>
                    <a:pt x="3242" y="3010"/>
                  </a:cubicBezTo>
                  <a:cubicBezTo>
                    <a:pt x="4057" y="3010"/>
                    <a:pt x="4983" y="2890"/>
                    <a:pt x="5557" y="2316"/>
                  </a:cubicBezTo>
                  <a:lnTo>
                    <a:pt x="6251" y="1621"/>
                  </a:lnTo>
                  <a:cubicBezTo>
                    <a:pt x="6372" y="1621"/>
                    <a:pt x="6372" y="1621"/>
                    <a:pt x="6372" y="1501"/>
                  </a:cubicBezTo>
                  <a:lnTo>
                    <a:pt x="6714" y="1270"/>
                  </a:lnTo>
                  <a:lnTo>
                    <a:pt x="6835" y="1158"/>
                  </a:lnTo>
                  <a:cubicBezTo>
                    <a:pt x="7066" y="1038"/>
                    <a:pt x="7298" y="807"/>
                    <a:pt x="7409" y="575"/>
                  </a:cubicBezTo>
                  <a:cubicBezTo>
                    <a:pt x="7409" y="464"/>
                    <a:pt x="7640" y="232"/>
                    <a:pt x="7529" y="1"/>
                  </a:cubicBezTo>
                  <a:cubicBezTo>
                    <a:pt x="7529" y="1"/>
                    <a:pt x="7409" y="112"/>
                    <a:pt x="7409" y="232"/>
                  </a:cubicBezTo>
                  <a:cubicBezTo>
                    <a:pt x="7177" y="464"/>
                    <a:pt x="7066" y="695"/>
                    <a:pt x="6835" y="927"/>
                  </a:cubicBezTo>
                  <a:cubicBezTo>
                    <a:pt x="6020" y="1390"/>
                    <a:pt x="4983" y="1501"/>
                    <a:pt x="4168" y="1501"/>
                  </a:cubicBezTo>
                  <a:cubicBezTo>
                    <a:pt x="3825" y="1501"/>
                    <a:pt x="3594" y="1501"/>
                    <a:pt x="3362" y="1390"/>
                  </a:cubicBezTo>
                  <a:cubicBezTo>
                    <a:pt x="3242" y="1390"/>
                    <a:pt x="2779" y="1270"/>
                    <a:pt x="2668" y="1270"/>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9"/>
            <p:cNvSpPr/>
            <p:nvPr/>
          </p:nvSpPr>
          <p:spPr>
            <a:xfrm>
              <a:off x="2571384" y="2535007"/>
              <a:ext cx="276154" cy="122769"/>
            </a:xfrm>
            <a:custGeom>
              <a:rect b="b" l="l" r="r" t="t"/>
              <a:pathLst>
                <a:path extrusionOk="0" h="2779" w="6251">
                  <a:moveTo>
                    <a:pt x="3704" y="1158"/>
                  </a:moveTo>
                  <a:cubicBezTo>
                    <a:pt x="3130" y="1158"/>
                    <a:pt x="2899" y="1158"/>
                    <a:pt x="2315" y="1047"/>
                  </a:cubicBezTo>
                  <a:cubicBezTo>
                    <a:pt x="2204" y="1047"/>
                    <a:pt x="1389" y="815"/>
                    <a:pt x="1278" y="926"/>
                  </a:cubicBezTo>
                  <a:cubicBezTo>
                    <a:pt x="1278" y="1047"/>
                    <a:pt x="1973" y="1278"/>
                    <a:pt x="2084" y="1278"/>
                  </a:cubicBezTo>
                  <a:cubicBezTo>
                    <a:pt x="2436" y="1389"/>
                    <a:pt x="2778" y="1389"/>
                    <a:pt x="3130" y="1389"/>
                  </a:cubicBezTo>
                  <a:cubicBezTo>
                    <a:pt x="3936" y="1510"/>
                    <a:pt x="4630" y="1389"/>
                    <a:pt x="5214" y="1158"/>
                  </a:cubicBezTo>
                  <a:cubicBezTo>
                    <a:pt x="4751" y="1741"/>
                    <a:pt x="4519" y="1741"/>
                    <a:pt x="3825" y="1973"/>
                  </a:cubicBezTo>
                  <a:cubicBezTo>
                    <a:pt x="3362" y="2204"/>
                    <a:pt x="2547" y="2547"/>
                    <a:pt x="2084" y="2547"/>
                  </a:cubicBezTo>
                  <a:lnTo>
                    <a:pt x="1741" y="2547"/>
                  </a:lnTo>
                  <a:cubicBezTo>
                    <a:pt x="1047" y="2547"/>
                    <a:pt x="695" y="2436"/>
                    <a:pt x="0" y="2436"/>
                  </a:cubicBezTo>
                  <a:cubicBezTo>
                    <a:pt x="0" y="2547"/>
                    <a:pt x="0" y="2547"/>
                    <a:pt x="232" y="2547"/>
                  </a:cubicBezTo>
                  <a:cubicBezTo>
                    <a:pt x="584" y="2667"/>
                    <a:pt x="1621" y="2779"/>
                    <a:pt x="1852" y="2779"/>
                  </a:cubicBezTo>
                  <a:cubicBezTo>
                    <a:pt x="2667" y="2779"/>
                    <a:pt x="2778" y="2667"/>
                    <a:pt x="3473" y="2436"/>
                  </a:cubicBezTo>
                  <a:cubicBezTo>
                    <a:pt x="4056" y="2204"/>
                    <a:pt x="4519" y="2084"/>
                    <a:pt x="4982" y="1741"/>
                  </a:cubicBezTo>
                  <a:lnTo>
                    <a:pt x="5556" y="1158"/>
                  </a:lnTo>
                  <a:lnTo>
                    <a:pt x="5788" y="926"/>
                  </a:lnTo>
                  <a:cubicBezTo>
                    <a:pt x="5908" y="815"/>
                    <a:pt x="6251" y="584"/>
                    <a:pt x="6251" y="121"/>
                  </a:cubicBezTo>
                  <a:cubicBezTo>
                    <a:pt x="6251" y="0"/>
                    <a:pt x="6251" y="0"/>
                    <a:pt x="6140" y="0"/>
                  </a:cubicBezTo>
                  <a:cubicBezTo>
                    <a:pt x="6140" y="0"/>
                    <a:pt x="6019" y="121"/>
                    <a:pt x="6019" y="232"/>
                  </a:cubicBezTo>
                  <a:cubicBezTo>
                    <a:pt x="5908" y="584"/>
                    <a:pt x="5677" y="695"/>
                    <a:pt x="5325" y="926"/>
                  </a:cubicBezTo>
                  <a:cubicBezTo>
                    <a:pt x="4862" y="1047"/>
                    <a:pt x="4167" y="1158"/>
                    <a:pt x="3704" y="1158"/>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9"/>
            <p:cNvSpPr/>
            <p:nvPr/>
          </p:nvSpPr>
          <p:spPr>
            <a:xfrm>
              <a:off x="2535775" y="2888084"/>
              <a:ext cx="311761" cy="102315"/>
            </a:xfrm>
            <a:custGeom>
              <a:rect b="b" l="l" r="r" t="t"/>
              <a:pathLst>
                <a:path extrusionOk="0" h="2316" w="7057">
                  <a:moveTo>
                    <a:pt x="112" y="1158"/>
                  </a:moveTo>
                  <a:cubicBezTo>
                    <a:pt x="232" y="1158"/>
                    <a:pt x="575" y="1037"/>
                    <a:pt x="806" y="1037"/>
                  </a:cubicBezTo>
                  <a:cubicBezTo>
                    <a:pt x="2427" y="926"/>
                    <a:pt x="4279" y="1621"/>
                    <a:pt x="5899" y="806"/>
                  </a:cubicBezTo>
                  <a:cubicBezTo>
                    <a:pt x="6251" y="695"/>
                    <a:pt x="6362" y="574"/>
                    <a:pt x="6483" y="574"/>
                  </a:cubicBezTo>
                  <a:cubicBezTo>
                    <a:pt x="6483" y="574"/>
                    <a:pt x="6362" y="574"/>
                    <a:pt x="6362" y="695"/>
                  </a:cubicBezTo>
                  <a:cubicBezTo>
                    <a:pt x="6020" y="926"/>
                    <a:pt x="5557" y="1269"/>
                    <a:pt x="5205" y="1500"/>
                  </a:cubicBezTo>
                  <a:cubicBezTo>
                    <a:pt x="4973" y="1621"/>
                    <a:pt x="4742" y="1732"/>
                    <a:pt x="4399" y="1852"/>
                  </a:cubicBezTo>
                  <a:cubicBezTo>
                    <a:pt x="4279" y="1852"/>
                    <a:pt x="4168" y="1963"/>
                    <a:pt x="3936" y="1963"/>
                  </a:cubicBezTo>
                  <a:cubicBezTo>
                    <a:pt x="3816" y="1963"/>
                    <a:pt x="3705" y="2084"/>
                    <a:pt x="3584" y="2195"/>
                  </a:cubicBezTo>
                  <a:cubicBezTo>
                    <a:pt x="3705" y="2315"/>
                    <a:pt x="4047" y="2195"/>
                    <a:pt x="4168" y="2195"/>
                  </a:cubicBezTo>
                  <a:cubicBezTo>
                    <a:pt x="4973" y="2084"/>
                    <a:pt x="5788" y="1500"/>
                    <a:pt x="6362" y="926"/>
                  </a:cubicBezTo>
                  <a:lnTo>
                    <a:pt x="6714" y="695"/>
                  </a:lnTo>
                  <a:cubicBezTo>
                    <a:pt x="6825" y="574"/>
                    <a:pt x="6946" y="343"/>
                    <a:pt x="7057" y="343"/>
                  </a:cubicBezTo>
                  <a:cubicBezTo>
                    <a:pt x="7057" y="232"/>
                    <a:pt x="6946" y="232"/>
                    <a:pt x="6825" y="232"/>
                  </a:cubicBezTo>
                  <a:cubicBezTo>
                    <a:pt x="6825" y="232"/>
                    <a:pt x="6946" y="232"/>
                    <a:pt x="6946" y="111"/>
                  </a:cubicBezTo>
                  <a:cubicBezTo>
                    <a:pt x="7057" y="111"/>
                    <a:pt x="7057" y="111"/>
                    <a:pt x="7057" y="0"/>
                  </a:cubicBezTo>
                  <a:cubicBezTo>
                    <a:pt x="6946" y="0"/>
                    <a:pt x="6483" y="343"/>
                    <a:pt x="6362" y="343"/>
                  </a:cubicBezTo>
                  <a:lnTo>
                    <a:pt x="5668" y="695"/>
                  </a:lnTo>
                  <a:cubicBezTo>
                    <a:pt x="4742" y="1037"/>
                    <a:pt x="3705" y="926"/>
                    <a:pt x="2779" y="806"/>
                  </a:cubicBezTo>
                  <a:cubicBezTo>
                    <a:pt x="1964" y="806"/>
                    <a:pt x="1038" y="695"/>
                    <a:pt x="343" y="926"/>
                  </a:cubicBezTo>
                  <a:cubicBezTo>
                    <a:pt x="232" y="926"/>
                    <a:pt x="1" y="1037"/>
                    <a:pt x="112" y="1158"/>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9"/>
            <p:cNvSpPr/>
            <p:nvPr/>
          </p:nvSpPr>
          <p:spPr>
            <a:xfrm>
              <a:off x="2638051" y="2228185"/>
              <a:ext cx="225040" cy="179228"/>
            </a:xfrm>
            <a:custGeom>
              <a:rect b="b" l="l" r="r" t="t"/>
              <a:pathLst>
                <a:path extrusionOk="0" h="4057" w="5094">
                  <a:moveTo>
                    <a:pt x="1964" y="2436"/>
                  </a:moveTo>
                  <a:cubicBezTo>
                    <a:pt x="1501" y="2436"/>
                    <a:pt x="1269" y="2436"/>
                    <a:pt x="806" y="2315"/>
                  </a:cubicBezTo>
                  <a:cubicBezTo>
                    <a:pt x="575" y="2204"/>
                    <a:pt x="112" y="2084"/>
                    <a:pt x="1" y="2084"/>
                  </a:cubicBezTo>
                  <a:lnTo>
                    <a:pt x="1" y="2084"/>
                  </a:lnTo>
                  <a:cubicBezTo>
                    <a:pt x="112" y="2315"/>
                    <a:pt x="575" y="2436"/>
                    <a:pt x="695" y="2547"/>
                  </a:cubicBezTo>
                  <a:cubicBezTo>
                    <a:pt x="1501" y="2778"/>
                    <a:pt x="2427" y="2778"/>
                    <a:pt x="3242" y="2547"/>
                  </a:cubicBezTo>
                  <a:lnTo>
                    <a:pt x="3936" y="2204"/>
                  </a:lnTo>
                  <a:cubicBezTo>
                    <a:pt x="4047" y="2204"/>
                    <a:pt x="4047" y="2204"/>
                    <a:pt x="4168" y="2084"/>
                  </a:cubicBezTo>
                  <a:cubicBezTo>
                    <a:pt x="4168" y="2204"/>
                    <a:pt x="4047" y="2436"/>
                    <a:pt x="3936" y="2436"/>
                  </a:cubicBezTo>
                  <a:cubicBezTo>
                    <a:pt x="3705" y="2778"/>
                    <a:pt x="3473" y="3130"/>
                    <a:pt x="3121" y="3362"/>
                  </a:cubicBezTo>
                  <a:cubicBezTo>
                    <a:pt x="2316" y="3825"/>
                    <a:pt x="1501" y="3704"/>
                    <a:pt x="1390" y="3936"/>
                  </a:cubicBezTo>
                  <a:cubicBezTo>
                    <a:pt x="1390" y="4056"/>
                    <a:pt x="1732" y="4056"/>
                    <a:pt x="1853" y="4056"/>
                  </a:cubicBezTo>
                  <a:cubicBezTo>
                    <a:pt x="2316" y="4056"/>
                    <a:pt x="2890" y="3825"/>
                    <a:pt x="3242" y="3593"/>
                  </a:cubicBezTo>
                  <a:cubicBezTo>
                    <a:pt x="3584" y="3362"/>
                    <a:pt x="3936" y="3010"/>
                    <a:pt x="4168" y="2667"/>
                  </a:cubicBezTo>
                  <a:cubicBezTo>
                    <a:pt x="4279" y="2436"/>
                    <a:pt x="4399" y="2315"/>
                    <a:pt x="4510" y="2084"/>
                  </a:cubicBezTo>
                  <a:cubicBezTo>
                    <a:pt x="4510" y="1973"/>
                    <a:pt x="4510" y="1852"/>
                    <a:pt x="4631" y="1852"/>
                  </a:cubicBezTo>
                  <a:cubicBezTo>
                    <a:pt x="4631" y="1741"/>
                    <a:pt x="4742" y="1621"/>
                    <a:pt x="4862" y="1621"/>
                  </a:cubicBezTo>
                  <a:cubicBezTo>
                    <a:pt x="4973" y="1389"/>
                    <a:pt x="4973" y="1158"/>
                    <a:pt x="4973" y="926"/>
                  </a:cubicBezTo>
                  <a:cubicBezTo>
                    <a:pt x="5094" y="584"/>
                    <a:pt x="5094" y="352"/>
                    <a:pt x="5094" y="0"/>
                  </a:cubicBezTo>
                  <a:lnTo>
                    <a:pt x="4973" y="121"/>
                  </a:lnTo>
                  <a:cubicBezTo>
                    <a:pt x="4862" y="232"/>
                    <a:pt x="4862" y="463"/>
                    <a:pt x="4862" y="584"/>
                  </a:cubicBezTo>
                  <a:cubicBezTo>
                    <a:pt x="4742" y="1158"/>
                    <a:pt x="4742" y="1510"/>
                    <a:pt x="4047" y="1852"/>
                  </a:cubicBezTo>
                  <a:cubicBezTo>
                    <a:pt x="3584" y="2084"/>
                    <a:pt x="2547" y="2436"/>
                    <a:pt x="1964" y="243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9"/>
            <p:cNvSpPr/>
            <p:nvPr/>
          </p:nvSpPr>
          <p:spPr>
            <a:xfrm>
              <a:off x="2474410" y="2136116"/>
              <a:ext cx="250398" cy="107661"/>
            </a:xfrm>
            <a:custGeom>
              <a:rect b="b" l="l" r="r" t="t"/>
              <a:pathLst>
                <a:path extrusionOk="0" h="2437" w="5668">
                  <a:moveTo>
                    <a:pt x="5668" y="2316"/>
                  </a:moveTo>
                  <a:cubicBezTo>
                    <a:pt x="5557" y="2316"/>
                    <a:pt x="5205" y="2205"/>
                    <a:pt x="5094" y="2205"/>
                  </a:cubicBezTo>
                  <a:cubicBezTo>
                    <a:pt x="4631" y="2084"/>
                    <a:pt x="4047" y="1742"/>
                    <a:pt x="3584" y="1510"/>
                  </a:cubicBezTo>
                  <a:cubicBezTo>
                    <a:pt x="3353" y="1390"/>
                    <a:pt x="2195" y="695"/>
                    <a:pt x="1964" y="584"/>
                  </a:cubicBezTo>
                  <a:lnTo>
                    <a:pt x="1853" y="584"/>
                  </a:lnTo>
                  <a:cubicBezTo>
                    <a:pt x="1853" y="584"/>
                    <a:pt x="1853" y="464"/>
                    <a:pt x="1732" y="464"/>
                  </a:cubicBezTo>
                  <a:cubicBezTo>
                    <a:pt x="2084" y="464"/>
                    <a:pt x="3121" y="584"/>
                    <a:pt x="3584" y="584"/>
                  </a:cubicBezTo>
                  <a:cubicBezTo>
                    <a:pt x="3705" y="584"/>
                    <a:pt x="4510" y="695"/>
                    <a:pt x="4510" y="584"/>
                  </a:cubicBezTo>
                  <a:cubicBezTo>
                    <a:pt x="4510" y="464"/>
                    <a:pt x="3816" y="353"/>
                    <a:pt x="3705" y="353"/>
                  </a:cubicBezTo>
                  <a:cubicBezTo>
                    <a:pt x="2547" y="232"/>
                    <a:pt x="1158" y="1"/>
                    <a:pt x="232" y="584"/>
                  </a:cubicBezTo>
                  <a:cubicBezTo>
                    <a:pt x="1" y="695"/>
                    <a:pt x="112" y="816"/>
                    <a:pt x="112" y="816"/>
                  </a:cubicBezTo>
                  <a:cubicBezTo>
                    <a:pt x="232" y="816"/>
                    <a:pt x="232" y="816"/>
                    <a:pt x="343" y="695"/>
                  </a:cubicBezTo>
                  <a:lnTo>
                    <a:pt x="575" y="695"/>
                  </a:lnTo>
                  <a:cubicBezTo>
                    <a:pt x="806" y="584"/>
                    <a:pt x="1158" y="584"/>
                    <a:pt x="1390" y="695"/>
                  </a:cubicBezTo>
                  <a:cubicBezTo>
                    <a:pt x="1732" y="695"/>
                    <a:pt x="1853" y="927"/>
                    <a:pt x="2084" y="1047"/>
                  </a:cubicBezTo>
                  <a:lnTo>
                    <a:pt x="2779" y="1390"/>
                  </a:lnTo>
                  <a:cubicBezTo>
                    <a:pt x="3121" y="1510"/>
                    <a:pt x="4399" y="2316"/>
                    <a:pt x="4742" y="2316"/>
                  </a:cubicBezTo>
                  <a:cubicBezTo>
                    <a:pt x="4973" y="2436"/>
                    <a:pt x="5557" y="2436"/>
                    <a:pt x="5668" y="231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9"/>
            <p:cNvSpPr/>
            <p:nvPr/>
          </p:nvSpPr>
          <p:spPr>
            <a:xfrm>
              <a:off x="2458859" y="2453187"/>
              <a:ext cx="240591" cy="107616"/>
            </a:xfrm>
            <a:custGeom>
              <a:rect b="b" l="l" r="r" t="t"/>
              <a:pathLst>
                <a:path extrusionOk="0" h="2436" w="5446">
                  <a:moveTo>
                    <a:pt x="3594" y="2436"/>
                  </a:moveTo>
                  <a:lnTo>
                    <a:pt x="3936" y="2436"/>
                  </a:lnTo>
                  <a:cubicBezTo>
                    <a:pt x="4288" y="2436"/>
                    <a:pt x="5325" y="2315"/>
                    <a:pt x="5446" y="2084"/>
                  </a:cubicBezTo>
                  <a:cubicBezTo>
                    <a:pt x="5446" y="1973"/>
                    <a:pt x="5325" y="2084"/>
                    <a:pt x="5214" y="2084"/>
                  </a:cubicBezTo>
                  <a:cubicBezTo>
                    <a:pt x="4862" y="2084"/>
                    <a:pt x="4520" y="2204"/>
                    <a:pt x="4057" y="2204"/>
                  </a:cubicBezTo>
                  <a:cubicBezTo>
                    <a:pt x="3594" y="2204"/>
                    <a:pt x="2779" y="2204"/>
                    <a:pt x="2316" y="1973"/>
                  </a:cubicBezTo>
                  <a:cubicBezTo>
                    <a:pt x="2084" y="1852"/>
                    <a:pt x="1853" y="1621"/>
                    <a:pt x="1621" y="1510"/>
                  </a:cubicBezTo>
                  <a:cubicBezTo>
                    <a:pt x="1510" y="1389"/>
                    <a:pt x="1390" y="1389"/>
                    <a:pt x="1390" y="1278"/>
                  </a:cubicBezTo>
                  <a:cubicBezTo>
                    <a:pt x="1853" y="1389"/>
                    <a:pt x="1742" y="1389"/>
                    <a:pt x="2205" y="1389"/>
                  </a:cubicBezTo>
                  <a:cubicBezTo>
                    <a:pt x="2547" y="1389"/>
                    <a:pt x="3131" y="1389"/>
                    <a:pt x="3473" y="1278"/>
                  </a:cubicBezTo>
                  <a:cubicBezTo>
                    <a:pt x="3594" y="1278"/>
                    <a:pt x="3705" y="1278"/>
                    <a:pt x="3705" y="1158"/>
                  </a:cubicBezTo>
                  <a:cubicBezTo>
                    <a:pt x="3705" y="1047"/>
                    <a:pt x="3594" y="1047"/>
                    <a:pt x="3362" y="1047"/>
                  </a:cubicBezTo>
                  <a:cubicBezTo>
                    <a:pt x="2547" y="1047"/>
                    <a:pt x="1621" y="1278"/>
                    <a:pt x="927" y="815"/>
                  </a:cubicBezTo>
                  <a:lnTo>
                    <a:pt x="353" y="232"/>
                  </a:lnTo>
                  <a:cubicBezTo>
                    <a:pt x="1" y="0"/>
                    <a:pt x="121" y="352"/>
                    <a:pt x="584" y="815"/>
                  </a:cubicBezTo>
                  <a:lnTo>
                    <a:pt x="695" y="926"/>
                  </a:lnTo>
                  <a:cubicBezTo>
                    <a:pt x="695" y="1047"/>
                    <a:pt x="695" y="926"/>
                    <a:pt x="816" y="1158"/>
                  </a:cubicBezTo>
                  <a:lnTo>
                    <a:pt x="1510" y="1741"/>
                  </a:lnTo>
                  <a:cubicBezTo>
                    <a:pt x="2084" y="2315"/>
                    <a:pt x="2668" y="2436"/>
                    <a:pt x="3594" y="243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9"/>
            <p:cNvSpPr/>
            <p:nvPr/>
          </p:nvSpPr>
          <p:spPr>
            <a:xfrm>
              <a:off x="2453955" y="2954352"/>
              <a:ext cx="240193" cy="87162"/>
            </a:xfrm>
            <a:custGeom>
              <a:rect b="b" l="l" r="r" t="t"/>
              <a:pathLst>
                <a:path extrusionOk="0" h="1973" w="5437">
                  <a:moveTo>
                    <a:pt x="2316" y="1973"/>
                  </a:moveTo>
                  <a:lnTo>
                    <a:pt x="2547" y="1973"/>
                  </a:lnTo>
                  <a:cubicBezTo>
                    <a:pt x="2547" y="1852"/>
                    <a:pt x="2195" y="1741"/>
                    <a:pt x="2084" y="1741"/>
                  </a:cubicBezTo>
                  <a:cubicBezTo>
                    <a:pt x="1621" y="1621"/>
                    <a:pt x="1038" y="1389"/>
                    <a:pt x="695" y="1047"/>
                  </a:cubicBezTo>
                  <a:cubicBezTo>
                    <a:pt x="1038" y="1158"/>
                    <a:pt x="1038" y="1158"/>
                    <a:pt x="1501" y="1278"/>
                  </a:cubicBezTo>
                  <a:cubicBezTo>
                    <a:pt x="2427" y="1389"/>
                    <a:pt x="3242" y="1389"/>
                    <a:pt x="4168" y="1278"/>
                  </a:cubicBezTo>
                  <a:cubicBezTo>
                    <a:pt x="4399" y="1278"/>
                    <a:pt x="5325" y="1278"/>
                    <a:pt x="5436" y="1158"/>
                  </a:cubicBezTo>
                  <a:cubicBezTo>
                    <a:pt x="5436" y="926"/>
                    <a:pt x="4742" y="1047"/>
                    <a:pt x="4631" y="1047"/>
                  </a:cubicBezTo>
                  <a:lnTo>
                    <a:pt x="2890" y="1047"/>
                  </a:lnTo>
                  <a:cubicBezTo>
                    <a:pt x="2316" y="1047"/>
                    <a:pt x="1501" y="1047"/>
                    <a:pt x="927" y="815"/>
                  </a:cubicBezTo>
                  <a:cubicBezTo>
                    <a:pt x="232" y="584"/>
                    <a:pt x="343" y="121"/>
                    <a:pt x="112" y="0"/>
                  </a:cubicBezTo>
                  <a:cubicBezTo>
                    <a:pt x="1" y="121"/>
                    <a:pt x="112" y="232"/>
                    <a:pt x="112" y="352"/>
                  </a:cubicBezTo>
                  <a:lnTo>
                    <a:pt x="112" y="584"/>
                  </a:lnTo>
                  <a:cubicBezTo>
                    <a:pt x="343" y="1158"/>
                    <a:pt x="806" y="1621"/>
                    <a:pt x="1390" y="1852"/>
                  </a:cubicBezTo>
                  <a:cubicBezTo>
                    <a:pt x="1621" y="1852"/>
                    <a:pt x="2084" y="1973"/>
                    <a:pt x="2316" y="1973"/>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2484660" y="2003182"/>
              <a:ext cx="189036" cy="112520"/>
            </a:xfrm>
            <a:custGeom>
              <a:rect b="b" l="l" r="r" t="t"/>
              <a:pathLst>
                <a:path extrusionOk="0" h="2547" w="4279">
                  <a:moveTo>
                    <a:pt x="1621" y="1621"/>
                  </a:moveTo>
                  <a:cubicBezTo>
                    <a:pt x="2084" y="1621"/>
                    <a:pt x="2315" y="1510"/>
                    <a:pt x="2658" y="1278"/>
                  </a:cubicBezTo>
                  <a:cubicBezTo>
                    <a:pt x="3010" y="1047"/>
                    <a:pt x="3241" y="926"/>
                    <a:pt x="3584" y="695"/>
                  </a:cubicBezTo>
                  <a:cubicBezTo>
                    <a:pt x="3815" y="584"/>
                    <a:pt x="4278" y="584"/>
                    <a:pt x="4278" y="463"/>
                  </a:cubicBezTo>
                  <a:cubicBezTo>
                    <a:pt x="4167" y="121"/>
                    <a:pt x="3010" y="695"/>
                    <a:pt x="2889" y="815"/>
                  </a:cubicBezTo>
                  <a:cubicBezTo>
                    <a:pt x="2426" y="1047"/>
                    <a:pt x="2195" y="1278"/>
                    <a:pt x="1621" y="1389"/>
                  </a:cubicBezTo>
                  <a:cubicBezTo>
                    <a:pt x="1158" y="1510"/>
                    <a:pt x="1158" y="1510"/>
                    <a:pt x="926" y="1278"/>
                  </a:cubicBezTo>
                  <a:cubicBezTo>
                    <a:pt x="695" y="1158"/>
                    <a:pt x="574" y="926"/>
                    <a:pt x="463" y="695"/>
                  </a:cubicBezTo>
                  <a:cubicBezTo>
                    <a:pt x="343" y="584"/>
                    <a:pt x="343" y="463"/>
                    <a:pt x="343" y="352"/>
                  </a:cubicBezTo>
                  <a:cubicBezTo>
                    <a:pt x="343" y="0"/>
                    <a:pt x="0" y="584"/>
                    <a:pt x="463" y="1158"/>
                  </a:cubicBezTo>
                  <a:cubicBezTo>
                    <a:pt x="463" y="1278"/>
                    <a:pt x="574" y="1389"/>
                    <a:pt x="695" y="1389"/>
                  </a:cubicBezTo>
                  <a:cubicBezTo>
                    <a:pt x="695" y="1510"/>
                    <a:pt x="695" y="1621"/>
                    <a:pt x="926" y="1621"/>
                  </a:cubicBezTo>
                  <a:cubicBezTo>
                    <a:pt x="1037" y="1741"/>
                    <a:pt x="1269" y="1852"/>
                    <a:pt x="1621" y="1973"/>
                  </a:cubicBezTo>
                  <a:cubicBezTo>
                    <a:pt x="1852" y="2084"/>
                    <a:pt x="2084" y="2084"/>
                    <a:pt x="2315" y="2204"/>
                  </a:cubicBezTo>
                  <a:cubicBezTo>
                    <a:pt x="2547" y="2315"/>
                    <a:pt x="2778" y="2315"/>
                    <a:pt x="3010" y="2436"/>
                  </a:cubicBezTo>
                  <a:cubicBezTo>
                    <a:pt x="3241" y="2436"/>
                    <a:pt x="3352" y="2547"/>
                    <a:pt x="3473" y="2547"/>
                  </a:cubicBezTo>
                  <a:cubicBezTo>
                    <a:pt x="3584" y="2547"/>
                    <a:pt x="3936" y="2547"/>
                    <a:pt x="3704" y="2436"/>
                  </a:cubicBezTo>
                  <a:cubicBezTo>
                    <a:pt x="3584" y="2315"/>
                    <a:pt x="2547" y="1973"/>
                    <a:pt x="2315" y="1852"/>
                  </a:cubicBezTo>
                  <a:cubicBezTo>
                    <a:pt x="2195" y="1852"/>
                    <a:pt x="1732" y="1741"/>
                    <a:pt x="1621" y="1621"/>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2642954" y="3087286"/>
              <a:ext cx="204586" cy="102315"/>
            </a:xfrm>
            <a:custGeom>
              <a:rect b="b" l="l" r="r" t="t"/>
              <a:pathLst>
                <a:path extrusionOk="0" h="2316" w="4631">
                  <a:moveTo>
                    <a:pt x="584" y="1621"/>
                  </a:moveTo>
                  <a:cubicBezTo>
                    <a:pt x="1279" y="1621"/>
                    <a:pt x="2436" y="1510"/>
                    <a:pt x="3131" y="1279"/>
                  </a:cubicBezTo>
                  <a:cubicBezTo>
                    <a:pt x="3242" y="1279"/>
                    <a:pt x="3362" y="1158"/>
                    <a:pt x="3362" y="1158"/>
                  </a:cubicBezTo>
                  <a:cubicBezTo>
                    <a:pt x="3242" y="1390"/>
                    <a:pt x="3010" y="1510"/>
                    <a:pt x="2779" y="1742"/>
                  </a:cubicBezTo>
                  <a:cubicBezTo>
                    <a:pt x="2547" y="1853"/>
                    <a:pt x="1973" y="2084"/>
                    <a:pt x="2084" y="2205"/>
                  </a:cubicBezTo>
                  <a:cubicBezTo>
                    <a:pt x="2205" y="2316"/>
                    <a:pt x="2205" y="2205"/>
                    <a:pt x="2205" y="2205"/>
                  </a:cubicBezTo>
                  <a:lnTo>
                    <a:pt x="2547" y="2084"/>
                  </a:lnTo>
                  <a:cubicBezTo>
                    <a:pt x="2668" y="2084"/>
                    <a:pt x="2779" y="1973"/>
                    <a:pt x="2899" y="1853"/>
                  </a:cubicBezTo>
                  <a:cubicBezTo>
                    <a:pt x="3362" y="1621"/>
                    <a:pt x="3594" y="1390"/>
                    <a:pt x="3936" y="1158"/>
                  </a:cubicBezTo>
                  <a:lnTo>
                    <a:pt x="4057" y="1047"/>
                  </a:lnTo>
                  <a:cubicBezTo>
                    <a:pt x="4520" y="584"/>
                    <a:pt x="4288" y="695"/>
                    <a:pt x="4399" y="584"/>
                  </a:cubicBezTo>
                  <a:cubicBezTo>
                    <a:pt x="4520" y="464"/>
                    <a:pt x="4631" y="121"/>
                    <a:pt x="4520" y="1"/>
                  </a:cubicBezTo>
                  <a:cubicBezTo>
                    <a:pt x="4288" y="1"/>
                    <a:pt x="4631" y="695"/>
                    <a:pt x="2547" y="1158"/>
                  </a:cubicBezTo>
                  <a:cubicBezTo>
                    <a:pt x="2084" y="1279"/>
                    <a:pt x="1621" y="1279"/>
                    <a:pt x="1158" y="1390"/>
                  </a:cubicBezTo>
                  <a:cubicBezTo>
                    <a:pt x="1047" y="1390"/>
                    <a:pt x="1" y="1390"/>
                    <a:pt x="232" y="1621"/>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9"/>
            <p:cNvSpPr/>
            <p:nvPr/>
          </p:nvSpPr>
          <p:spPr>
            <a:xfrm>
              <a:off x="2556230" y="2366464"/>
              <a:ext cx="276198" cy="102315"/>
            </a:xfrm>
            <a:custGeom>
              <a:rect b="b" l="l" r="r" t="t"/>
              <a:pathLst>
                <a:path extrusionOk="0" h="2316" w="6252">
                  <a:moveTo>
                    <a:pt x="6020" y="111"/>
                  </a:moveTo>
                  <a:cubicBezTo>
                    <a:pt x="6020" y="232"/>
                    <a:pt x="6251" y="463"/>
                    <a:pt x="5668" y="926"/>
                  </a:cubicBezTo>
                  <a:cubicBezTo>
                    <a:pt x="5094" y="1269"/>
                    <a:pt x="4399" y="1621"/>
                    <a:pt x="3816" y="1852"/>
                  </a:cubicBezTo>
                  <a:cubicBezTo>
                    <a:pt x="3121" y="2084"/>
                    <a:pt x="2890" y="2084"/>
                    <a:pt x="2195" y="2084"/>
                  </a:cubicBezTo>
                  <a:cubicBezTo>
                    <a:pt x="1853" y="2084"/>
                    <a:pt x="464" y="1963"/>
                    <a:pt x="112" y="2084"/>
                  </a:cubicBezTo>
                  <a:cubicBezTo>
                    <a:pt x="1" y="2084"/>
                    <a:pt x="1" y="2084"/>
                    <a:pt x="1" y="2195"/>
                  </a:cubicBezTo>
                  <a:cubicBezTo>
                    <a:pt x="112" y="2315"/>
                    <a:pt x="927" y="2315"/>
                    <a:pt x="1158" y="2315"/>
                  </a:cubicBezTo>
                  <a:lnTo>
                    <a:pt x="2779" y="2315"/>
                  </a:lnTo>
                  <a:cubicBezTo>
                    <a:pt x="3353" y="2315"/>
                    <a:pt x="4279" y="1963"/>
                    <a:pt x="4862" y="1732"/>
                  </a:cubicBezTo>
                  <a:cubicBezTo>
                    <a:pt x="5205" y="1500"/>
                    <a:pt x="6251" y="926"/>
                    <a:pt x="6251" y="463"/>
                  </a:cubicBezTo>
                  <a:cubicBezTo>
                    <a:pt x="6251" y="111"/>
                    <a:pt x="6020" y="0"/>
                    <a:pt x="6020" y="111"/>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9"/>
            <p:cNvSpPr/>
            <p:nvPr/>
          </p:nvSpPr>
          <p:spPr>
            <a:xfrm>
              <a:off x="2576685" y="2202826"/>
              <a:ext cx="276198" cy="92066"/>
            </a:xfrm>
            <a:custGeom>
              <a:rect b="b" l="l" r="r" t="t"/>
              <a:pathLst>
                <a:path extrusionOk="0" h="2084" w="6252">
                  <a:moveTo>
                    <a:pt x="6251" y="343"/>
                  </a:moveTo>
                  <a:cubicBezTo>
                    <a:pt x="6251" y="111"/>
                    <a:pt x="6131" y="111"/>
                    <a:pt x="5899" y="0"/>
                  </a:cubicBezTo>
                  <a:lnTo>
                    <a:pt x="5436" y="0"/>
                  </a:lnTo>
                  <a:cubicBezTo>
                    <a:pt x="4862" y="111"/>
                    <a:pt x="4168" y="926"/>
                    <a:pt x="3353" y="1389"/>
                  </a:cubicBezTo>
                  <a:cubicBezTo>
                    <a:pt x="2547" y="1852"/>
                    <a:pt x="1501" y="1621"/>
                    <a:pt x="695" y="1037"/>
                  </a:cubicBezTo>
                  <a:cubicBezTo>
                    <a:pt x="575" y="1037"/>
                    <a:pt x="343" y="806"/>
                    <a:pt x="232" y="695"/>
                  </a:cubicBezTo>
                  <a:cubicBezTo>
                    <a:pt x="232" y="695"/>
                    <a:pt x="112" y="574"/>
                    <a:pt x="112" y="695"/>
                  </a:cubicBezTo>
                  <a:cubicBezTo>
                    <a:pt x="1" y="806"/>
                    <a:pt x="464" y="1269"/>
                    <a:pt x="575" y="1269"/>
                  </a:cubicBezTo>
                  <a:cubicBezTo>
                    <a:pt x="1732" y="1963"/>
                    <a:pt x="2890" y="2084"/>
                    <a:pt x="4047" y="1269"/>
                  </a:cubicBezTo>
                  <a:cubicBezTo>
                    <a:pt x="4168" y="1158"/>
                    <a:pt x="4279" y="1158"/>
                    <a:pt x="4399" y="1037"/>
                  </a:cubicBezTo>
                  <a:cubicBezTo>
                    <a:pt x="4742" y="695"/>
                    <a:pt x="5325" y="111"/>
                    <a:pt x="5788" y="232"/>
                  </a:cubicBezTo>
                  <a:cubicBezTo>
                    <a:pt x="5899" y="232"/>
                    <a:pt x="6131" y="343"/>
                    <a:pt x="6251" y="343"/>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9"/>
            <p:cNvSpPr/>
            <p:nvPr/>
          </p:nvSpPr>
          <p:spPr>
            <a:xfrm>
              <a:off x="2438404" y="3225565"/>
              <a:ext cx="153473" cy="107219"/>
            </a:xfrm>
            <a:custGeom>
              <a:rect b="b" l="l" r="r" t="t"/>
              <a:pathLst>
                <a:path extrusionOk="0" h="2427" w="3474">
                  <a:moveTo>
                    <a:pt x="464" y="1269"/>
                  </a:moveTo>
                  <a:cubicBezTo>
                    <a:pt x="464" y="1269"/>
                    <a:pt x="353" y="1269"/>
                    <a:pt x="353" y="1390"/>
                  </a:cubicBezTo>
                  <a:lnTo>
                    <a:pt x="464" y="1501"/>
                  </a:lnTo>
                  <a:cubicBezTo>
                    <a:pt x="584" y="1732"/>
                    <a:pt x="816" y="1853"/>
                    <a:pt x="1158" y="2084"/>
                  </a:cubicBezTo>
                  <a:cubicBezTo>
                    <a:pt x="1279" y="2084"/>
                    <a:pt x="1510" y="2195"/>
                    <a:pt x="1742" y="2316"/>
                  </a:cubicBezTo>
                  <a:cubicBezTo>
                    <a:pt x="1973" y="2316"/>
                    <a:pt x="2316" y="2427"/>
                    <a:pt x="2436" y="2316"/>
                  </a:cubicBezTo>
                  <a:cubicBezTo>
                    <a:pt x="2436" y="2195"/>
                    <a:pt x="2205" y="2084"/>
                    <a:pt x="2084" y="2084"/>
                  </a:cubicBezTo>
                  <a:cubicBezTo>
                    <a:pt x="1853" y="1964"/>
                    <a:pt x="1742" y="1964"/>
                    <a:pt x="1621" y="1964"/>
                  </a:cubicBezTo>
                  <a:cubicBezTo>
                    <a:pt x="1390" y="1853"/>
                    <a:pt x="927" y="1621"/>
                    <a:pt x="816" y="1501"/>
                  </a:cubicBezTo>
                  <a:cubicBezTo>
                    <a:pt x="927" y="1501"/>
                    <a:pt x="927" y="1621"/>
                    <a:pt x="1047" y="1621"/>
                  </a:cubicBezTo>
                  <a:cubicBezTo>
                    <a:pt x="1158" y="1621"/>
                    <a:pt x="1279" y="1621"/>
                    <a:pt x="1390" y="1732"/>
                  </a:cubicBezTo>
                  <a:lnTo>
                    <a:pt x="2899" y="1732"/>
                  </a:lnTo>
                  <a:cubicBezTo>
                    <a:pt x="3010" y="1732"/>
                    <a:pt x="3473" y="1732"/>
                    <a:pt x="3473" y="1621"/>
                  </a:cubicBezTo>
                  <a:cubicBezTo>
                    <a:pt x="3242" y="1269"/>
                    <a:pt x="695" y="1964"/>
                    <a:pt x="232" y="464"/>
                  </a:cubicBezTo>
                  <a:cubicBezTo>
                    <a:pt x="232" y="343"/>
                    <a:pt x="232" y="1"/>
                    <a:pt x="121" y="1"/>
                  </a:cubicBezTo>
                  <a:cubicBezTo>
                    <a:pt x="1" y="1"/>
                    <a:pt x="1" y="1"/>
                    <a:pt x="1" y="112"/>
                  </a:cubicBezTo>
                  <a:cubicBezTo>
                    <a:pt x="1" y="464"/>
                    <a:pt x="121" y="1038"/>
                    <a:pt x="464" y="1269"/>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9"/>
            <p:cNvSpPr/>
            <p:nvPr/>
          </p:nvSpPr>
          <p:spPr>
            <a:xfrm>
              <a:off x="2458859" y="3389204"/>
              <a:ext cx="261045" cy="51202"/>
            </a:xfrm>
            <a:custGeom>
              <a:rect b="b" l="l" r="r" t="t"/>
              <a:pathLst>
                <a:path extrusionOk="0" h="1159" w="5909">
                  <a:moveTo>
                    <a:pt x="1390" y="575"/>
                  </a:moveTo>
                  <a:cubicBezTo>
                    <a:pt x="1047" y="575"/>
                    <a:pt x="584" y="464"/>
                    <a:pt x="353" y="343"/>
                  </a:cubicBezTo>
                  <a:cubicBezTo>
                    <a:pt x="121" y="112"/>
                    <a:pt x="232" y="112"/>
                    <a:pt x="232" y="1"/>
                  </a:cubicBezTo>
                  <a:cubicBezTo>
                    <a:pt x="1" y="1"/>
                    <a:pt x="1" y="343"/>
                    <a:pt x="464" y="695"/>
                  </a:cubicBezTo>
                  <a:cubicBezTo>
                    <a:pt x="1390" y="1158"/>
                    <a:pt x="2779" y="575"/>
                    <a:pt x="3705" y="464"/>
                  </a:cubicBezTo>
                  <a:lnTo>
                    <a:pt x="4862" y="464"/>
                  </a:lnTo>
                  <a:cubicBezTo>
                    <a:pt x="5094" y="464"/>
                    <a:pt x="5788" y="464"/>
                    <a:pt x="5909" y="343"/>
                  </a:cubicBezTo>
                  <a:cubicBezTo>
                    <a:pt x="5909" y="232"/>
                    <a:pt x="5557" y="232"/>
                    <a:pt x="5446" y="232"/>
                  </a:cubicBezTo>
                  <a:cubicBezTo>
                    <a:pt x="4631" y="232"/>
                    <a:pt x="3825" y="232"/>
                    <a:pt x="3010" y="343"/>
                  </a:cubicBezTo>
                  <a:cubicBezTo>
                    <a:pt x="2316" y="464"/>
                    <a:pt x="2205" y="575"/>
                    <a:pt x="1390" y="575"/>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9"/>
            <p:cNvSpPr/>
            <p:nvPr/>
          </p:nvSpPr>
          <p:spPr>
            <a:xfrm>
              <a:off x="2433500" y="3056626"/>
              <a:ext cx="153473" cy="92066"/>
            </a:xfrm>
            <a:custGeom>
              <a:rect b="b" l="l" r="r" t="t"/>
              <a:pathLst>
                <a:path extrusionOk="0" h="2084" w="3474">
                  <a:moveTo>
                    <a:pt x="2658" y="1973"/>
                  </a:moveTo>
                  <a:cubicBezTo>
                    <a:pt x="2658" y="1852"/>
                    <a:pt x="2427" y="1741"/>
                    <a:pt x="2316" y="1621"/>
                  </a:cubicBezTo>
                  <a:cubicBezTo>
                    <a:pt x="2316" y="1621"/>
                    <a:pt x="3010" y="1741"/>
                    <a:pt x="3353" y="1621"/>
                  </a:cubicBezTo>
                  <a:lnTo>
                    <a:pt x="3473" y="1510"/>
                  </a:lnTo>
                  <a:cubicBezTo>
                    <a:pt x="3353" y="1510"/>
                    <a:pt x="3353" y="1510"/>
                    <a:pt x="3242" y="1389"/>
                  </a:cubicBezTo>
                  <a:lnTo>
                    <a:pt x="2427" y="1389"/>
                  </a:lnTo>
                  <a:cubicBezTo>
                    <a:pt x="1853" y="1278"/>
                    <a:pt x="575" y="1047"/>
                    <a:pt x="232" y="584"/>
                  </a:cubicBezTo>
                  <a:cubicBezTo>
                    <a:pt x="112" y="352"/>
                    <a:pt x="232" y="232"/>
                    <a:pt x="232" y="121"/>
                  </a:cubicBezTo>
                  <a:cubicBezTo>
                    <a:pt x="1" y="0"/>
                    <a:pt x="1" y="352"/>
                    <a:pt x="1" y="463"/>
                  </a:cubicBezTo>
                  <a:cubicBezTo>
                    <a:pt x="1" y="695"/>
                    <a:pt x="232" y="1047"/>
                    <a:pt x="464" y="1158"/>
                  </a:cubicBezTo>
                  <a:cubicBezTo>
                    <a:pt x="575" y="1158"/>
                    <a:pt x="575" y="1278"/>
                    <a:pt x="695" y="1278"/>
                  </a:cubicBezTo>
                  <a:cubicBezTo>
                    <a:pt x="927" y="1510"/>
                    <a:pt x="1390" y="1621"/>
                    <a:pt x="1732" y="1741"/>
                  </a:cubicBezTo>
                  <a:cubicBezTo>
                    <a:pt x="1853" y="1741"/>
                    <a:pt x="1964" y="1852"/>
                    <a:pt x="2195" y="1852"/>
                  </a:cubicBezTo>
                  <a:cubicBezTo>
                    <a:pt x="2316" y="1973"/>
                    <a:pt x="2427" y="2084"/>
                    <a:pt x="2658" y="1973"/>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9"/>
            <p:cNvSpPr/>
            <p:nvPr/>
          </p:nvSpPr>
          <p:spPr>
            <a:xfrm>
              <a:off x="2530474" y="1921363"/>
              <a:ext cx="204586" cy="97411"/>
            </a:xfrm>
            <a:custGeom>
              <a:rect b="b" l="l" r="r" t="t"/>
              <a:pathLst>
                <a:path extrusionOk="0" h="2205" w="4631">
                  <a:moveTo>
                    <a:pt x="0" y="463"/>
                  </a:moveTo>
                  <a:cubicBezTo>
                    <a:pt x="0" y="926"/>
                    <a:pt x="352" y="1047"/>
                    <a:pt x="815" y="1158"/>
                  </a:cubicBezTo>
                  <a:cubicBezTo>
                    <a:pt x="1741" y="1389"/>
                    <a:pt x="3130" y="1158"/>
                    <a:pt x="3936" y="1621"/>
                  </a:cubicBezTo>
                  <a:lnTo>
                    <a:pt x="4167" y="1852"/>
                  </a:lnTo>
                  <a:lnTo>
                    <a:pt x="4519" y="2084"/>
                  </a:lnTo>
                  <a:lnTo>
                    <a:pt x="4519" y="2084"/>
                  </a:lnTo>
                  <a:cubicBezTo>
                    <a:pt x="4519" y="2084"/>
                    <a:pt x="4630" y="2204"/>
                    <a:pt x="4630" y="2084"/>
                  </a:cubicBezTo>
                  <a:cubicBezTo>
                    <a:pt x="4630" y="2084"/>
                    <a:pt x="4519" y="1973"/>
                    <a:pt x="4519" y="1852"/>
                  </a:cubicBezTo>
                  <a:lnTo>
                    <a:pt x="4288" y="1621"/>
                  </a:lnTo>
                  <a:cubicBezTo>
                    <a:pt x="4167" y="1510"/>
                    <a:pt x="4056" y="1389"/>
                    <a:pt x="3825" y="1278"/>
                  </a:cubicBezTo>
                  <a:cubicBezTo>
                    <a:pt x="2547" y="815"/>
                    <a:pt x="815" y="1158"/>
                    <a:pt x="352" y="695"/>
                  </a:cubicBezTo>
                  <a:cubicBezTo>
                    <a:pt x="121" y="463"/>
                    <a:pt x="232" y="232"/>
                    <a:pt x="232" y="0"/>
                  </a:cubicBezTo>
                  <a:cubicBezTo>
                    <a:pt x="121" y="0"/>
                    <a:pt x="121" y="120"/>
                    <a:pt x="0" y="232"/>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9"/>
            <p:cNvSpPr/>
            <p:nvPr/>
          </p:nvSpPr>
          <p:spPr>
            <a:xfrm>
              <a:off x="2627845" y="3015716"/>
              <a:ext cx="225040" cy="56503"/>
            </a:xfrm>
            <a:custGeom>
              <a:rect b="b" l="l" r="r" t="t"/>
              <a:pathLst>
                <a:path extrusionOk="0" h="1279" w="5094">
                  <a:moveTo>
                    <a:pt x="2084" y="926"/>
                  </a:moveTo>
                  <a:cubicBezTo>
                    <a:pt x="1621" y="926"/>
                    <a:pt x="1389" y="926"/>
                    <a:pt x="926" y="815"/>
                  </a:cubicBezTo>
                  <a:cubicBezTo>
                    <a:pt x="806" y="815"/>
                    <a:pt x="111" y="695"/>
                    <a:pt x="0" y="815"/>
                  </a:cubicBezTo>
                  <a:cubicBezTo>
                    <a:pt x="0" y="1047"/>
                    <a:pt x="574" y="1047"/>
                    <a:pt x="806" y="1158"/>
                  </a:cubicBezTo>
                  <a:cubicBezTo>
                    <a:pt x="1852" y="1278"/>
                    <a:pt x="4278" y="1278"/>
                    <a:pt x="4862" y="352"/>
                  </a:cubicBezTo>
                  <a:cubicBezTo>
                    <a:pt x="4973" y="352"/>
                    <a:pt x="5093" y="232"/>
                    <a:pt x="5093" y="0"/>
                  </a:cubicBezTo>
                  <a:cubicBezTo>
                    <a:pt x="4862" y="0"/>
                    <a:pt x="4862" y="352"/>
                    <a:pt x="4510" y="463"/>
                  </a:cubicBezTo>
                  <a:cubicBezTo>
                    <a:pt x="3936" y="815"/>
                    <a:pt x="2778" y="926"/>
                    <a:pt x="2084" y="92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9"/>
            <p:cNvSpPr/>
            <p:nvPr/>
          </p:nvSpPr>
          <p:spPr>
            <a:xfrm>
              <a:off x="2673659" y="2417579"/>
              <a:ext cx="179228" cy="112564"/>
            </a:xfrm>
            <a:custGeom>
              <a:rect b="b" l="l" r="r" t="t"/>
              <a:pathLst>
                <a:path extrusionOk="0" h="2548" w="4057">
                  <a:moveTo>
                    <a:pt x="3825" y="1"/>
                  </a:moveTo>
                  <a:cubicBezTo>
                    <a:pt x="3704" y="112"/>
                    <a:pt x="3936" y="806"/>
                    <a:pt x="3593" y="1390"/>
                  </a:cubicBezTo>
                  <a:cubicBezTo>
                    <a:pt x="3241" y="1732"/>
                    <a:pt x="2899" y="1853"/>
                    <a:pt x="2547" y="1964"/>
                  </a:cubicBezTo>
                  <a:cubicBezTo>
                    <a:pt x="2204" y="2084"/>
                    <a:pt x="1389" y="2316"/>
                    <a:pt x="1158" y="2195"/>
                  </a:cubicBezTo>
                  <a:cubicBezTo>
                    <a:pt x="695" y="2195"/>
                    <a:pt x="232" y="1964"/>
                    <a:pt x="121" y="2084"/>
                  </a:cubicBezTo>
                  <a:cubicBezTo>
                    <a:pt x="0" y="2195"/>
                    <a:pt x="815" y="2427"/>
                    <a:pt x="926" y="2427"/>
                  </a:cubicBezTo>
                  <a:cubicBezTo>
                    <a:pt x="1278" y="2547"/>
                    <a:pt x="1389" y="2547"/>
                    <a:pt x="1621" y="2427"/>
                  </a:cubicBezTo>
                  <a:cubicBezTo>
                    <a:pt x="2436" y="2316"/>
                    <a:pt x="3473" y="2084"/>
                    <a:pt x="3825" y="1390"/>
                  </a:cubicBezTo>
                  <a:cubicBezTo>
                    <a:pt x="4056" y="1038"/>
                    <a:pt x="4056" y="927"/>
                    <a:pt x="4056" y="695"/>
                  </a:cubicBezTo>
                  <a:cubicBezTo>
                    <a:pt x="4056" y="464"/>
                    <a:pt x="4056" y="1"/>
                    <a:pt x="3825" y="1"/>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9"/>
            <p:cNvSpPr/>
            <p:nvPr/>
          </p:nvSpPr>
          <p:spPr>
            <a:xfrm>
              <a:off x="2443750" y="2606620"/>
              <a:ext cx="168581" cy="107616"/>
            </a:xfrm>
            <a:custGeom>
              <a:rect b="b" l="l" r="r" t="t"/>
              <a:pathLst>
                <a:path extrusionOk="0" h="2436" w="3816">
                  <a:moveTo>
                    <a:pt x="3815" y="2084"/>
                  </a:moveTo>
                  <a:cubicBezTo>
                    <a:pt x="3704" y="1972"/>
                    <a:pt x="3352" y="2084"/>
                    <a:pt x="3241" y="2084"/>
                  </a:cubicBezTo>
                  <a:cubicBezTo>
                    <a:pt x="2658" y="2084"/>
                    <a:pt x="1963" y="1852"/>
                    <a:pt x="1500" y="1621"/>
                  </a:cubicBezTo>
                  <a:cubicBezTo>
                    <a:pt x="1158" y="1389"/>
                    <a:pt x="926" y="1278"/>
                    <a:pt x="695" y="926"/>
                  </a:cubicBezTo>
                  <a:cubicBezTo>
                    <a:pt x="343" y="583"/>
                    <a:pt x="232" y="120"/>
                    <a:pt x="111" y="0"/>
                  </a:cubicBezTo>
                  <a:cubicBezTo>
                    <a:pt x="0" y="120"/>
                    <a:pt x="111" y="463"/>
                    <a:pt x="111" y="583"/>
                  </a:cubicBezTo>
                  <a:cubicBezTo>
                    <a:pt x="463" y="1621"/>
                    <a:pt x="2315" y="2435"/>
                    <a:pt x="3241" y="2315"/>
                  </a:cubicBezTo>
                  <a:cubicBezTo>
                    <a:pt x="3352" y="2315"/>
                    <a:pt x="3815" y="2204"/>
                    <a:pt x="3815" y="2084"/>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9"/>
            <p:cNvSpPr/>
            <p:nvPr/>
          </p:nvSpPr>
          <p:spPr>
            <a:xfrm>
              <a:off x="2443750" y="2811168"/>
              <a:ext cx="184132" cy="76957"/>
            </a:xfrm>
            <a:custGeom>
              <a:rect b="b" l="l" r="r" t="t"/>
              <a:pathLst>
                <a:path extrusionOk="0" h="1742" w="4168">
                  <a:moveTo>
                    <a:pt x="0" y="0"/>
                  </a:moveTo>
                  <a:cubicBezTo>
                    <a:pt x="0" y="121"/>
                    <a:pt x="111" y="232"/>
                    <a:pt x="111" y="232"/>
                  </a:cubicBezTo>
                  <a:cubicBezTo>
                    <a:pt x="232" y="352"/>
                    <a:pt x="232" y="463"/>
                    <a:pt x="232" y="584"/>
                  </a:cubicBezTo>
                  <a:cubicBezTo>
                    <a:pt x="343" y="1047"/>
                    <a:pt x="926" y="1278"/>
                    <a:pt x="1389" y="1510"/>
                  </a:cubicBezTo>
                  <a:cubicBezTo>
                    <a:pt x="1963" y="1621"/>
                    <a:pt x="2084" y="1741"/>
                    <a:pt x="2658" y="1621"/>
                  </a:cubicBezTo>
                  <a:cubicBezTo>
                    <a:pt x="2889" y="1621"/>
                    <a:pt x="4167" y="1741"/>
                    <a:pt x="4047" y="1510"/>
                  </a:cubicBezTo>
                  <a:cubicBezTo>
                    <a:pt x="4047" y="1389"/>
                    <a:pt x="3704" y="1389"/>
                    <a:pt x="3584" y="1389"/>
                  </a:cubicBezTo>
                  <a:lnTo>
                    <a:pt x="2195" y="1389"/>
                  </a:lnTo>
                  <a:cubicBezTo>
                    <a:pt x="1963" y="1389"/>
                    <a:pt x="1852" y="1278"/>
                    <a:pt x="1621" y="1278"/>
                  </a:cubicBezTo>
                  <a:cubicBezTo>
                    <a:pt x="1269" y="1158"/>
                    <a:pt x="926" y="1047"/>
                    <a:pt x="695" y="815"/>
                  </a:cubicBezTo>
                  <a:cubicBezTo>
                    <a:pt x="463" y="695"/>
                    <a:pt x="463" y="584"/>
                    <a:pt x="343" y="352"/>
                  </a:cubicBezTo>
                  <a:cubicBezTo>
                    <a:pt x="343" y="232"/>
                    <a:pt x="232" y="0"/>
                    <a:pt x="0" y="0"/>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9"/>
            <p:cNvSpPr/>
            <p:nvPr/>
          </p:nvSpPr>
          <p:spPr>
            <a:xfrm>
              <a:off x="2453955" y="2366464"/>
              <a:ext cx="189036" cy="61407"/>
            </a:xfrm>
            <a:custGeom>
              <a:rect b="b" l="l" r="r" t="t"/>
              <a:pathLst>
                <a:path extrusionOk="0" h="1390" w="4279">
                  <a:moveTo>
                    <a:pt x="112" y="0"/>
                  </a:moveTo>
                  <a:cubicBezTo>
                    <a:pt x="1" y="0"/>
                    <a:pt x="1" y="232"/>
                    <a:pt x="112" y="232"/>
                  </a:cubicBezTo>
                  <a:cubicBezTo>
                    <a:pt x="112" y="574"/>
                    <a:pt x="232" y="695"/>
                    <a:pt x="464" y="926"/>
                  </a:cubicBezTo>
                  <a:cubicBezTo>
                    <a:pt x="695" y="1037"/>
                    <a:pt x="1269" y="1269"/>
                    <a:pt x="1501" y="1269"/>
                  </a:cubicBezTo>
                  <a:cubicBezTo>
                    <a:pt x="2195" y="1389"/>
                    <a:pt x="3473" y="1158"/>
                    <a:pt x="3936" y="926"/>
                  </a:cubicBezTo>
                  <a:cubicBezTo>
                    <a:pt x="4168" y="806"/>
                    <a:pt x="4279" y="695"/>
                    <a:pt x="3816" y="695"/>
                  </a:cubicBezTo>
                  <a:cubicBezTo>
                    <a:pt x="3121" y="806"/>
                    <a:pt x="2658" y="1037"/>
                    <a:pt x="1964" y="1037"/>
                  </a:cubicBezTo>
                  <a:cubicBezTo>
                    <a:pt x="1390" y="1037"/>
                    <a:pt x="1269" y="1037"/>
                    <a:pt x="806" y="806"/>
                  </a:cubicBezTo>
                  <a:cubicBezTo>
                    <a:pt x="575" y="695"/>
                    <a:pt x="464" y="574"/>
                    <a:pt x="343" y="463"/>
                  </a:cubicBezTo>
                  <a:cubicBezTo>
                    <a:pt x="232" y="343"/>
                    <a:pt x="232" y="0"/>
                    <a:pt x="112" y="0"/>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9"/>
            <p:cNvSpPr/>
            <p:nvPr/>
          </p:nvSpPr>
          <p:spPr>
            <a:xfrm>
              <a:off x="2668755" y="2765311"/>
              <a:ext cx="163678" cy="97014"/>
            </a:xfrm>
            <a:custGeom>
              <a:rect b="b" l="l" r="r" t="t"/>
              <a:pathLst>
                <a:path extrusionOk="0" h="2196" w="3705">
                  <a:moveTo>
                    <a:pt x="926" y="1964"/>
                  </a:moveTo>
                  <a:cubicBezTo>
                    <a:pt x="695" y="1964"/>
                    <a:pt x="111" y="1853"/>
                    <a:pt x="0" y="1964"/>
                  </a:cubicBezTo>
                  <a:cubicBezTo>
                    <a:pt x="0" y="2085"/>
                    <a:pt x="343" y="2085"/>
                    <a:pt x="463" y="2085"/>
                  </a:cubicBezTo>
                  <a:cubicBezTo>
                    <a:pt x="695" y="2196"/>
                    <a:pt x="806" y="2196"/>
                    <a:pt x="1158" y="2196"/>
                  </a:cubicBezTo>
                  <a:cubicBezTo>
                    <a:pt x="1852" y="2196"/>
                    <a:pt x="2315" y="1853"/>
                    <a:pt x="2778" y="1501"/>
                  </a:cubicBezTo>
                  <a:cubicBezTo>
                    <a:pt x="3241" y="1270"/>
                    <a:pt x="3704" y="927"/>
                    <a:pt x="3704" y="232"/>
                  </a:cubicBezTo>
                  <a:cubicBezTo>
                    <a:pt x="3704" y="112"/>
                    <a:pt x="3704" y="1"/>
                    <a:pt x="3584" y="1"/>
                  </a:cubicBezTo>
                  <a:cubicBezTo>
                    <a:pt x="3584" y="1"/>
                    <a:pt x="3473" y="232"/>
                    <a:pt x="3473" y="344"/>
                  </a:cubicBezTo>
                  <a:cubicBezTo>
                    <a:pt x="3352" y="1038"/>
                    <a:pt x="2889" y="1159"/>
                    <a:pt x="2315" y="1501"/>
                  </a:cubicBezTo>
                  <a:cubicBezTo>
                    <a:pt x="1852" y="1733"/>
                    <a:pt x="1621" y="1964"/>
                    <a:pt x="926" y="1964"/>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9"/>
            <p:cNvSpPr/>
            <p:nvPr/>
          </p:nvSpPr>
          <p:spPr>
            <a:xfrm>
              <a:off x="2458859" y="2213032"/>
              <a:ext cx="138320" cy="117468"/>
            </a:xfrm>
            <a:custGeom>
              <a:rect b="b" l="l" r="r" t="t"/>
              <a:pathLst>
                <a:path extrusionOk="0" h="2659" w="3131">
                  <a:moveTo>
                    <a:pt x="1" y="575"/>
                  </a:moveTo>
                  <a:cubicBezTo>
                    <a:pt x="1" y="1158"/>
                    <a:pt x="695" y="1732"/>
                    <a:pt x="927" y="1964"/>
                  </a:cubicBezTo>
                  <a:cubicBezTo>
                    <a:pt x="1390" y="2316"/>
                    <a:pt x="1973" y="2658"/>
                    <a:pt x="2668" y="2658"/>
                  </a:cubicBezTo>
                  <a:cubicBezTo>
                    <a:pt x="2779" y="2658"/>
                    <a:pt x="3010" y="2658"/>
                    <a:pt x="3131" y="2547"/>
                  </a:cubicBezTo>
                  <a:cubicBezTo>
                    <a:pt x="3010" y="2427"/>
                    <a:pt x="2668" y="2427"/>
                    <a:pt x="2547" y="2427"/>
                  </a:cubicBezTo>
                  <a:cubicBezTo>
                    <a:pt x="1973" y="2316"/>
                    <a:pt x="1510" y="2084"/>
                    <a:pt x="927" y="1621"/>
                  </a:cubicBezTo>
                  <a:cubicBezTo>
                    <a:pt x="695" y="1390"/>
                    <a:pt x="232" y="927"/>
                    <a:pt x="232" y="464"/>
                  </a:cubicBezTo>
                  <a:cubicBezTo>
                    <a:pt x="232" y="343"/>
                    <a:pt x="464" y="1"/>
                    <a:pt x="232" y="232"/>
                  </a:cubicBezTo>
                  <a:cubicBezTo>
                    <a:pt x="121" y="232"/>
                    <a:pt x="1" y="343"/>
                    <a:pt x="1" y="575"/>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9"/>
            <p:cNvSpPr/>
            <p:nvPr/>
          </p:nvSpPr>
          <p:spPr>
            <a:xfrm>
              <a:off x="2546025" y="1855051"/>
              <a:ext cx="137878" cy="66355"/>
            </a:xfrm>
            <a:custGeom>
              <a:rect b="b" l="l" r="r" t="t"/>
              <a:pathLst>
                <a:path extrusionOk="0" h="1502" w="3121">
                  <a:moveTo>
                    <a:pt x="3121" y="1390"/>
                  </a:moveTo>
                  <a:cubicBezTo>
                    <a:pt x="3121" y="1270"/>
                    <a:pt x="2778" y="1270"/>
                    <a:pt x="2658" y="1270"/>
                  </a:cubicBezTo>
                  <a:cubicBezTo>
                    <a:pt x="2547" y="1158"/>
                    <a:pt x="2315" y="1158"/>
                    <a:pt x="2084" y="1158"/>
                  </a:cubicBezTo>
                  <a:cubicBezTo>
                    <a:pt x="1732" y="1158"/>
                    <a:pt x="463" y="1038"/>
                    <a:pt x="232" y="695"/>
                  </a:cubicBezTo>
                  <a:cubicBezTo>
                    <a:pt x="111" y="575"/>
                    <a:pt x="463" y="344"/>
                    <a:pt x="574" y="232"/>
                  </a:cubicBezTo>
                  <a:cubicBezTo>
                    <a:pt x="695" y="232"/>
                    <a:pt x="806" y="232"/>
                    <a:pt x="695" y="112"/>
                  </a:cubicBezTo>
                  <a:cubicBezTo>
                    <a:pt x="574" y="1"/>
                    <a:pt x="343" y="112"/>
                    <a:pt x="232" y="232"/>
                  </a:cubicBezTo>
                  <a:cubicBezTo>
                    <a:pt x="111" y="344"/>
                    <a:pt x="0" y="464"/>
                    <a:pt x="0" y="695"/>
                  </a:cubicBezTo>
                  <a:cubicBezTo>
                    <a:pt x="0" y="1390"/>
                    <a:pt x="1963" y="1501"/>
                    <a:pt x="2547" y="1390"/>
                  </a:cubicBezTo>
                  <a:cubicBezTo>
                    <a:pt x="2658" y="1390"/>
                    <a:pt x="3010" y="1501"/>
                    <a:pt x="3121" y="1390"/>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9"/>
            <p:cNvSpPr/>
            <p:nvPr/>
          </p:nvSpPr>
          <p:spPr>
            <a:xfrm>
              <a:off x="2699416" y="3404357"/>
              <a:ext cx="163678" cy="36049"/>
            </a:xfrm>
            <a:custGeom>
              <a:rect b="b" l="l" r="r" t="t"/>
              <a:pathLst>
                <a:path extrusionOk="0" h="816" w="3705">
                  <a:moveTo>
                    <a:pt x="1" y="695"/>
                  </a:moveTo>
                  <a:lnTo>
                    <a:pt x="112" y="695"/>
                  </a:lnTo>
                  <a:cubicBezTo>
                    <a:pt x="232" y="695"/>
                    <a:pt x="806" y="463"/>
                    <a:pt x="1038" y="463"/>
                  </a:cubicBezTo>
                  <a:cubicBezTo>
                    <a:pt x="1853" y="463"/>
                    <a:pt x="2427" y="815"/>
                    <a:pt x="3121" y="695"/>
                  </a:cubicBezTo>
                  <a:cubicBezTo>
                    <a:pt x="3473" y="584"/>
                    <a:pt x="3584" y="352"/>
                    <a:pt x="3705" y="121"/>
                  </a:cubicBezTo>
                  <a:lnTo>
                    <a:pt x="3705" y="0"/>
                  </a:lnTo>
                  <a:cubicBezTo>
                    <a:pt x="3584" y="0"/>
                    <a:pt x="3353" y="232"/>
                    <a:pt x="3353" y="232"/>
                  </a:cubicBezTo>
                  <a:cubicBezTo>
                    <a:pt x="3242" y="352"/>
                    <a:pt x="3121" y="352"/>
                    <a:pt x="2890" y="463"/>
                  </a:cubicBezTo>
                  <a:cubicBezTo>
                    <a:pt x="2547" y="463"/>
                    <a:pt x="2195" y="352"/>
                    <a:pt x="1853" y="232"/>
                  </a:cubicBezTo>
                  <a:cubicBezTo>
                    <a:pt x="1269" y="121"/>
                    <a:pt x="806" y="232"/>
                    <a:pt x="343" y="463"/>
                  </a:cubicBezTo>
                  <a:cubicBezTo>
                    <a:pt x="232" y="463"/>
                    <a:pt x="112" y="584"/>
                    <a:pt x="112" y="584"/>
                  </a:cubicBezTo>
                  <a:cubicBezTo>
                    <a:pt x="1" y="584"/>
                    <a:pt x="1" y="584"/>
                    <a:pt x="1" y="695"/>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9"/>
            <p:cNvSpPr/>
            <p:nvPr/>
          </p:nvSpPr>
          <p:spPr>
            <a:xfrm>
              <a:off x="2678961" y="2049393"/>
              <a:ext cx="163678" cy="81861"/>
            </a:xfrm>
            <a:custGeom>
              <a:rect b="b" l="l" r="r" t="t"/>
              <a:pathLst>
                <a:path extrusionOk="0" h="1853" w="3705">
                  <a:moveTo>
                    <a:pt x="3584" y="232"/>
                  </a:moveTo>
                  <a:cubicBezTo>
                    <a:pt x="3473" y="232"/>
                    <a:pt x="3473" y="232"/>
                    <a:pt x="3473" y="343"/>
                  </a:cubicBezTo>
                  <a:cubicBezTo>
                    <a:pt x="3121" y="695"/>
                    <a:pt x="3010" y="806"/>
                    <a:pt x="2316" y="806"/>
                  </a:cubicBezTo>
                  <a:cubicBezTo>
                    <a:pt x="1732" y="806"/>
                    <a:pt x="927" y="464"/>
                    <a:pt x="464" y="232"/>
                  </a:cubicBezTo>
                  <a:cubicBezTo>
                    <a:pt x="112" y="1"/>
                    <a:pt x="1" y="232"/>
                    <a:pt x="806" y="695"/>
                  </a:cubicBezTo>
                  <a:cubicBezTo>
                    <a:pt x="3121" y="1853"/>
                    <a:pt x="3705" y="464"/>
                    <a:pt x="3584" y="232"/>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9"/>
            <p:cNvSpPr/>
            <p:nvPr/>
          </p:nvSpPr>
          <p:spPr>
            <a:xfrm>
              <a:off x="2448654" y="3133541"/>
              <a:ext cx="132974" cy="96970"/>
            </a:xfrm>
            <a:custGeom>
              <a:rect b="b" l="l" r="r" t="t"/>
              <a:pathLst>
                <a:path extrusionOk="0" h="2195" w="3010">
                  <a:moveTo>
                    <a:pt x="232" y="0"/>
                  </a:moveTo>
                  <a:cubicBezTo>
                    <a:pt x="0" y="111"/>
                    <a:pt x="0" y="232"/>
                    <a:pt x="0" y="463"/>
                  </a:cubicBezTo>
                  <a:cubicBezTo>
                    <a:pt x="0" y="926"/>
                    <a:pt x="463" y="1269"/>
                    <a:pt x="815" y="1500"/>
                  </a:cubicBezTo>
                  <a:cubicBezTo>
                    <a:pt x="1047" y="1732"/>
                    <a:pt x="1389" y="1852"/>
                    <a:pt x="1741" y="1963"/>
                  </a:cubicBezTo>
                  <a:cubicBezTo>
                    <a:pt x="1852" y="1963"/>
                    <a:pt x="2547" y="2195"/>
                    <a:pt x="2778" y="2084"/>
                  </a:cubicBezTo>
                  <a:cubicBezTo>
                    <a:pt x="3010" y="2084"/>
                    <a:pt x="2547" y="1963"/>
                    <a:pt x="2436" y="1852"/>
                  </a:cubicBezTo>
                  <a:cubicBezTo>
                    <a:pt x="1973" y="1732"/>
                    <a:pt x="1510" y="1621"/>
                    <a:pt x="1158" y="1389"/>
                  </a:cubicBezTo>
                  <a:cubicBezTo>
                    <a:pt x="695" y="1158"/>
                    <a:pt x="232" y="806"/>
                    <a:pt x="232" y="343"/>
                  </a:cubicBezTo>
                  <a:cubicBezTo>
                    <a:pt x="232" y="232"/>
                    <a:pt x="232" y="232"/>
                    <a:pt x="352" y="111"/>
                  </a:cubicBezTo>
                  <a:cubicBezTo>
                    <a:pt x="352" y="0"/>
                    <a:pt x="352" y="0"/>
                    <a:pt x="232" y="0"/>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9"/>
            <p:cNvSpPr/>
            <p:nvPr/>
          </p:nvSpPr>
          <p:spPr>
            <a:xfrm>
              <a:off x="2663410" y="1890659"/>
              <a:ext cx="138320" cy="56503"/>
            </a:xfrm>
            <a:custGeom>
              <a:rect b="b" l="l" r="r" t="t"/>
              <a:pathLst>
                <a:path extrusionOk="0" h="1279" w="3131">
                  <a:moveTo>
                    <a:pt x="1158" y="927"/>
                  </a:moveTo>
                  <a:lnTo>
                    <a:pt x="353" y="927"/>
                  </a:lnTo>
                  <a:cubicBezTo>
                    <a:pt x="232" y="927"/>
                    <a:pt x="1" y="815"/>
                    <a:pt x="1" y="927"/>
                  </a:cubicBezTo>
                  <a:cubicBezTo>
                    <a:pt x="1" y="927"/>
                    <a:pt x="1" y="815"/>
                    <a:pt x="1" y="927"/>
                  </a:cubicBezTo>
                  <a:cubicBezTo>
                    <a:pt x="1" y="1047"/>
                    <a:pt x="353" y="1158"/>
                    <a:pt x="353" y="1158"/>
                  </a:cubicBezTo>
                  <a:cubicBezTo>
                    <a:pt x="1047" y="1278"/>
                    <a:pt x="1973" y="1278"/>
                    <a:pt x="2547" y="927"/>
                  </a:cubicBezTo>
                  <a:cubicBezTo>
                    <a:pt x="3010" y="584"/>
                    <a:pt x="3131" y="121"/>
                    <a:pt x="3010" y="1"/>
                  </a:cubicBezTo>
                  <a:cubicBezTo>
                    <a:pt x="2899" y="1"/>
                    <a:pt x="2779" y="232"/>
                    <a:pt x="2779" y="464"/>
                  </a:cubicBezTo>
                  <a:cubicBezTo>
                    <a:pt x="2436" y="815"/>
                    <a:pt x="1621" y="927"/>
                    <a:pt x="1158" y="927"/>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9"/>
            <p:cNvSpPr/>
            <p:nvPr/>
          </p:nvSpPr>
          <p:spPr>
            <a:xfrm>
              <a:off x="2428199" y="2519853"/>
              <a:ext cx="122769" cy="86765"/>
            </a:xfrm>
            <a:custGeom>
              <a:rect b="b" l="l" r="r" t="t"/>
              <a:pathLst>
                <a:path extrusionOk="0" h="1964" w="2779">
                  <a:moveTo>
                    <a:pt x="584" y="1"/>
                  </a:moveTo>
                  <a:cubicBezTo>
                    <a:pt x="352" y="1"/>
                    <a:pt x="0" y="575"/>
                    <a:pt x="926" y="1269"/>
                  </a:cubicBezTo>
                  <a:cubicBezTo>
                    <a:pt x="1278" y="1621"/>
                    <a:pt x="1852" y="1964"/>
                    <a:pt x="2436" y="1964"/>
                  </a:cubicBezTo>
                  <a:lnTo>
                    <a:pt x="2667" y="1964"/>
                  </a:lnTo>
                  <a:cubicBezTo>
                    <a:pt x="2778" y="1853"/>
                    <a:pt x="2315" y="1732"/>
                    <a:pt x="2084" y="1621"/>
                  </a:cubicBezTo>
                  <a:cubicBezTo>
                    <a:pt x="1852" y="1621"/>
                    <a:pt x="1621" y="1390"/>
                    <a:pt x="1389" y="1269"/>
                  </a:cubicBezTo>
                  <a:cubicBezTo>
                    <a:pt x="1047" y="1158"/>
                    <a:pt x="695" y="806"/>
                    <a:pt x="584" y="464"/>
                  </a:cubicBezTo>
                  <a:cubicBezTo>
                    <a:pt x="463" y="232"/>
                    <a:pt x="695" y="112"/>
                    <a:pt x="584" y="1"/>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9"/>
            <p:cNvSpPr/>
            <p:nvPr/>
          </p:nvSpPr>
          <p:spPr>
            <a:xfrm>
              <a:off x="2709665" y="2151667"/>
              <a:ext cx="132974" cy="45856"/>
            </a:xfrm>
            <a:custGeom>
              <a:rect b="b" l="l" r="r" t="t"/>
              <a:pathLst>
                <a:path extrusionOk="0" h="1038" w="3010">
                  <a:moveTo>
                    <a:pt x="1621" y="806"/>
                  </a:moveTo>
                  <a:cubicBezTo>
                    <a:pt x="1037" y="806"/>
                    <a:pt x="695" y="695"/>
                    <a:pt x="232" y="575"/>
                  </a:cubicBezTo>
                  <a:cubicBezTo>
                    <a:pt x="111" y="575"/>
                    <a:pt x="0" y="575"/>
                    <a:pt x="0" y="695"/>
                  </a:cubicBezTo>
                  <a:cubicBezTo>
                    <a:pt x="232" y="927"/>
                    <a:pt x="1158" y="1038"/>
                    <a:pt x="1389" y="1038"/>
                  </a:cubicBezTo>
                  <a:cubicBezTo>
                    <a:pt x="1852" y="1038"/>
                    <a:pt x="2195" y="1038"/>
                    <a:pt x="2547" y="806"/>
                  </a:cubicBezTo>
                  <a:cubicBezTo>
                    <a:pt x="2658" y="806"/>
                    <a:pt x="2658" y="695"/>
                    <a:pt x="2778" y="575"/>
                  </a:cubicBezTo>
                  <a:cubicBezTo>
                    <a:pt x="2889" y="464"/>
                    <a:pt x="3010" y="343"/>
                    <a:pt x="3010" y="232"/>
                  </a:cubicBezTo>
                  <a:cubicBezTo>
                    <a:pt x="3010" y="1"/>
                    <a:pt x="2778" y="232"/>
                    <a:pt x="2778" y="343"/>
                  </a:cubicBezTo>
                  <a:cubicBezTo>
                    <a:pt x="2658" y="343"/>
                    <a:pt x="2547" y="464"/>
                    <a:pt x="2426" y="575"/>
                  </a:cubicBezTo>
                  <a:cubicBezTo>
                    <a:pt x="2195" y="695"/>
                    <a:pt x="1852" y="806"/>
                    <a:pt x="1621" y="806"/>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9"/>
            <p:cNvSpPr/>
            <p:nvPr/>
          </p:nvSpPr>
          <p:spPr>
            <a:xfrm>
              <a:off x="2433500" y="2714196"/>
              <a:ext cx="107219" cy="86765"/>
            </a:xfrm>
            <a:custGeom>
              <a:rect b="b" l="l" r="r" t="t"/>
              <a:pathLst>
                <a:path extrusionOk="0" h="1964" w="2427">
                  <a:moveTo>
                    <a:pt x="1" y="343"/>
                  </a:moveTo>
                  <a:cubicBezTo>
                    <a:pt x="1" y="806"/>
                    <a:pt x="575" y="1158"/>
                    <a:pt x="927" y="1389"/>
                  </a:cubicBezTo>
                  <a:cubicBezTo>
                    <a:pt x="1038" y="1501"/>
                    <a:pt x="2195" y="1964"/>
                    <a:pt x="2316" y="1852"/>
                  </a:cubicBezTo>
                  <a:cubicBezTo>
                    <a:pt x="2427" y="1621"/>
                    <a:pt x="1853" y="1501"/>
                    <a:pt x="1732" y="1389"/>
                  </a:cubicBezTo>
                  <a:cubicBezTo>
                    <a:pt x="1269" y="1269"/>
                    <a:pt x="806" y="1038"/>
                    <a:pt x="464" y="695"/>
                  </a:cubicBezTo>
                  <a:lnTo>
                    <a:pt x="232" y="463"/>
                  </a:lnTo>
                  <a:cubicBezTo>
                    <a:pt x="232" y="232"/>
                    <a:pt x="232" y="112"/>
                    <a:pt x="112" y="0"/>
                  </a:cubicBezTo>
                  <a:lnTo>
                    <a:pt x="1" y="112"/>
                  </a:ln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39"/>
            <p:cNvSpPr/>
            <p:nvPr/>
          </p:nvSpPr>
          <p:spPr>
            <a:xfrm>
              <a:off x="2638051" y="1839544"/>
              <a:ext cx="102315" cy="40953"/>
            </a:xfrm>
            <a:custGeom>
              <a:rect b="b" l="l" r="r" t="t"/>
              <a:pathLst>
                <a:path extrusionOk="0" h="927" w="2316">
                  <a:moveTo>
                    <a:pt x="1" y="695"/>
                  </a:moveTo>
                  <a:cubicBezTo>
                    <a:pt x="464" y="926"/>
                    <a:pt x="1621" y="463"/>
                    <a:pt x="2084" y="232"/>
                  </a:cubicBezTo>
                  <a:cubicBezTo>
                    <a:pt x="2195" y="232"/>
                    <a:pt x="2316" y="232"/>
                    <a:pt x="2316" y="120"/>
                  </a:cubicBezTo>
                  <a:cubicBezTo>
                    <a:pt x="2084" y="0"/>
                    <a:pt x="1390" y="232"/>
                    <a:pt x="1158" y="352"/>
                  </a:cubicBezTo>
                  <a:cubicBezTo>
                    <a:pt x="695" y="463"/>
                    <a:pt x="575" y="463"/>
                    <a:pt x="232" y="583"/>
                  </a:cubicBezTo>
                  <a:lnTo>
                    <a:pt x="112" y="583"/>
                  </a:lnTo>
                  <a:cubicBezTo>
                    <a:pt x="1" y="583"/>
                    <a:pt x="1" y="695"/>
                    <a:pt x="1" y="695"/>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39"/>
            <p:cNvSpPr/>
            <p:nvPr/>
          </p:nvSpPr>
          <p:spPr>
            <a:xfrm>
              <a:off x="2765685" y="1977824"/>
              <a:ext cx="71656" cy="45856"/>
            </a:xfrm>
            <a:custGeom>
              <a:rect b="b" l="l" r="r" t="t"/>
              <a:pathLst>
                <a:path extrusionOk="0" h="1038" w="1622">
                  <a:moveTo>
                    <a:pt x="232" y="1037"/>
                  </a:moveTo>
                  <a:cubicBezTo>
                    <a:pt x="584" y="1037"/>
                    <a:pt x="927" y="1037"/>
                    <a:pt x="1158" y="806"/>
                  </a:cubicBezTo>
                  <a:cubicBezTo>
                    <a:pt x="1279" y="695"/>
                    <a:pt x="1621" y="343"/>
                    <a:pt x="1621" y="111"/>
                  </a:cubicBezTo>
                  <a:cubicBezTo>
                    <a:pt x="1510" y="0"/>
                    <a:pt x="1390" y="111"/>
                    <a:pt x="1390" y="232"/>
                  </a:cubicBezTo>
                  <a:cubicBezTo>
                    <a:pt x="695" y="1037"/>
                    <a:pt x="121" y="695"/>
                    <a:pt x="1" y="926"/>
                  </a:cubicBezTo>
                  <a:cubicBezTo>
                    <a:pt x="1" y="1037"/>
                    <a:pt x="232" y="1037"/>
                    <a:pt x="232" y="1037"/>
                  </a:cubicBezTo>
                  <a:close/>
                </a:path>
              </a:pathLst>
            </a:custGeom>
            <a:solidFill>
              <a:srgbClr val="812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7" name="Google Shape;727;p39"/>
          <p:cNvSpPr txBox="1"/>
          <p:nvPr/>
        </p:nvSpPr>
        <p:spPr>
          <a:xfrm>
            <a:off x="1821576" y="2830575"/>
            <a:ext cx="13284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Acquisition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728" name="Google Shape;728;p39"/>
          <p:cNvSpPr/>
          <p:nvPr/>
        </p:nvSpPr>
        <p:spPr>
          <a:xfrm>
            <a:off x="3817225" y="726425"/>
            <a:ext cx="1055100" cy="338400"/>
          </a:xfrm>
          <a:prstGeom prst="roundRect">
            <a:avLst>
              <a:gd fmla="val 50000" name="adj"/>
            </a:avLst>
          </a:prstGeom>
          <a:solidFill>
            <a:srgbClr val="6AA8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txBox="1"/>
          <p:nvPr/>
        </p:nvSpPr>
        <p:spPr>
          <a:xfrm>
            <a:off x="3817228" y="706925"/>
            <a:ext cx="13284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Retention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730" name="Google Shape;730;p39"/>
          <p:cNvSpPr/>
          <p:nvPr/>
        </p:nvSpPr>
        <p:spPr>
          <a:xfrm>
            <a:off x="5685150" y="2856575"/>
            <a:ext cx="1200300" cy="338400"/>
          </a:xfrm>
          <a:prstGeom prst="roundRect">
            <a:avLst>
              <a:gd fmla="val 50000" name="adj"/>
            </a:avLst>
          </a:prstGeom>
          <a:solidFill>
            <a:srgbClr val="1DB8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txBox="1"/>
          <p:nvPr/>
        </p:nvSpPr>
        <p:spPr>
          <a:xfrm>
            <a:off x="5685150" y="2837063"/>
            <a:ext cx="1411200" cy="37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Reactivation</a:t>
            </a:r>
            <a:endParaRPr sz="1700">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732" name="Google Shape;732;p39"/>
          <p:cNvGrpSpPr/>
          <p:nvPr/>
        </p:nvGrpSpPr>
        <p:grpSpPr>
          <a:xfrm>
            <a:off x="3385469" y="874728"/>
            <a:ext cx="213006" cy="1456354"/>
            <a:chOff x="1906573" y="1773239"/>
            <a:chExt cx="347765" cy="2377721"/>
          </a:xfrm>
        </p:grpSpPr>
        <p:sp>
          <p:nvSpPr>
            <p:cNvPr id="733" name="Google Shape;733;p39"/>
            <p:cNvSpPr/>
            <p:nvPr/>
          </p:nvSpPr>
          <p:spPr>
            <a:xfrm>
              <a:off x="1906573" y="1773239"/>
              <a:ext cx="347765" cy="2377721"/>
            </a:xfrm>
            <a:custGeom>
              <a:rect b="b" l="l" r="r" t="t"/>
              <a:pathLst>
                <a:path extrusionOk="0" h="53822" w="7872">
                  <a:moveTo>
                    <a:pt x="4751" y="35301"/>
                  </a:moveTo>
                  <a:lnTo>
                    <a:pt x="4862" y="35301"/>
                  </a:lnTo>
                  <a:cubicBezTo>
                    <a:pt x="5556" y="35190"/>
                    <a:pt x="6140" y="34958"/>
                    <a:pt x="6603" y="34606"/>
                  </a:cubicBezTo>
                  <a:cubicBezTo>
                    <a:pt x="6834" y="34264"/>
                    <a:pt x="7066" y="33912"/>
                    <a:pt x="7177" y="33449"/>
                  </a:cubicBezTo>
                  <a:cubicBezTo>
                    <a:pt x="7297" y="32875"/>
                    <a:pt x="7409" y="32291"/>
                    <a:pt x="7297" y="31597"/>
                  </a:cubicBezTo>
                  <a:cubicBezTo>
                    <a:pt x="7297" y="30902"/>
                    <a:pt x="7177" y="30208"/>
                    <a:pt x="6946" y="29513"/>
                  </a:cubicBezTo>
                  <a:cubicBezTo>
                    <a:pt x="6714" y="28939"/>
                    <a:pt x="6483" y="28356"/>
                    <a:pt x="6140" y="27782"/>
                  </a:cubicBezTo>
                  <a:cubicBezTo>
                    <a:pt x="6020" y="27661"/>
                    <a:pt x="5908" y="27430"/>
                    <a:pt x="5788" y="27319"/>
                  </a:cubicBezTo>
                  <a:cubicBezTo>
                    <a:pt x="5677" y="27198"/>
                    <a:pt x="5677" y="27087"/>
                    <a:pt x="5556" y="26967"/>
                  </a:cubicBezTo>
                  <a:cubicBezTo>
                    <a:pt x="4982" y="27198"/>
                    <a:pt x="4519" y="27198"/>
                    <a:pt x="3936" y="27198"/>
                  </a:cubicBezTo>
                  <a:lnTo>
                    <a:pt x="3936" y="27198"/>
                  </a:lnTo>
                  <a:cubicBezTo>
                    <a:pt x="3362" y="27198"/>
                    <a:pt x="2899" y="27198"/>
                    <a:pt x="2315" y="26967"/>
                  </a:cubicBezTo>
                  <a:cubicBezTo>
                    <a:pt x="2315" y="27087"/>
                    <a:pt x="2204" y="27198"/>
                    <a:pt x="2084" y="27319"/>
                  </a:cubicBezTo>
                  <a:cubicBezTo>
                    <a:pt x="1973" y="27430"/>
                    <a:pt x="1852" y="27550"/>
                    <a:pt x="1741" y="27782"/>
                  </a:cubicBezTo>
                  <a:cubicBezTo>
                    <a:pt x="1389" y="28245"/>
                    <a:pt x="1158" y="28819"/>
                    <a:pt x="1047" y="29513"/>
                  </a:cubicBezTo>
                  <a:cubicBezTo>
                    <a:pt x="815" y="30208"/>
                    <a:pt x="695" y="30902"/>
                    <a:pt x="584" y="31597"/>
                  </a:cubicBezTo>
                  <a:cubicBezTo>
                    <a:pt x="584" y="32291"/>
                    <a:pt x="584" y="32875"/>
                    <a:pt x="695" y="33449"/>
                  </a:cubicBezTo>
                  <a:cubicBezTo>
                    <a:pt x="815" y="33912"/>
                    <a:pt x="1047" y="34264"/>
                    <a:pt x="1389" y="34606"/>
                  </a:cubicBezTo>
                  <a:cubicBezTo>
                    <a:pt x="1741" y="34958"/>
                    <a:pt x="2315" y="35190"/>
                    <a:pt x="3010" y="35301"/>
                  </a:cubicBezTo>
                  <a:lnTo>
                    <a:pt x="3130" y="35301"/>
                  </a:lnTo>
                  <a:cubicBezTo>
                    <a:pt x="3362" y="35301"/>
                    <a:pt x="3704" y="35421"/>
                    <a:pt x="3936" y="35421"/>
                  </a:cubicBezTo>
                  <a:lnTo>
                    <a:pt x="3936" y="35421"/>
                  </a:lnTo>
                  <a:cubicBezTo>
                    <a:pt x="4288" y="35421"/>
                    <a:pt x="4519" y="35301"/>
                    <a:pt x="4751" y="35301"/>
                  </a:cubicBezTo>
                  <a:close/>
                  <a:moveTo>
                    <a:pt x="6603" y="8909"/>
                  </a:moveTo>
                  <a:cubicBezTo>
                    <a:pt x="6834" y="8567"/>
                    <a:pt x="7066" y="8215"/>
                    <a:pt x="7177" y="7752"/>
                  </a:cubicBezTo>
                  <a:cubicBezTo>
                    <a:pt x="7297" y="7178"/>
                    <a:pt x="7409" y="6594"/>
                    <a:pt x="7297" y="5900"/>
                  </a:cubicBezTo>
                  <a:cubicBezTo>
                    <a:pt x="7297" y="5205"/>
                    <a:pt x="7177" y="4511"/>
                    <a:pt x="6946" y="3816"/>
                  </a:cubicBezTo>
                  <a:cubicBezTo>
                    <a:pt x="6714" y="3242"/>
                    <a:pt x="6483" y="2659"/>
                    <a:pt x="6140" y="2084"/>
                  </a:cubicBezTo>
                  <a:cubicBezTo>
                    <a:pt x="5908" y="1621"/>
                    <a:pt x="5445" y="1158"/>
                    <a:pt x="5093" y="927"/>
                  </a:cubicBezTo>
                  <a:cubicBezTo>
                    <a:pt x="4751" y="695"/>
                    <a:pt x="4399" y="575"/>
                    <a:pt x="3936" y="575"/>
                  </a:cubicBezTo>
                  <a:cubicBezTo>
                    <a:pt x="3593" y="575"/>
                    <a:pt x="3241" y="695"/>
                    <a:pt x="2899" y="927"/>
                  </a:cubicBezTo>
                  <a:cubicBezTo>
                    <a:pt x="2436" y="1158"/>
                    <a:pt x="2084" y="1501"/>
                    <a:pt x="1741" y="2084"/>
                  </a:cubicBezTo>
                  <a:cubicBezTo>
                    <a:pt x="1389" y="2547"/>
                    <a:pt x="1158" y="3122"/>
                    <a:pt x="1047" y="3816"/>
                  </a:cubicBezTo>
                  <a:cubicBezTo>
                    <a:pt x="815" y="4511"/>
                    <a:pt x="695" y="5205"/>
                    <a:pt x="584" y="5900"/>
                  </a:cubicBezTo>
                  <a:cubicBezTo>
                    <a:pt x="584" y="6594"/>
                    <a:pt x="584" y="7178"/>
                    <a:pt x="695" y="7752"/>
                  </a:cubicBezTo>
                  <a:cubicBezTo>
                    <a:pt x="815" y="8215"/>
                    <a:pt x="1047" y="8567"/>
                    <a:pt x="1389" y="8909"/>
                  </a:cubicBezTo>
                  <a:cubicBezTo>
                    <a:pt x="1510" y="9030"/>
                    <a:pt x="1741" y="9141"/>
                    <a:pt x="2084" y="9261"/>
                  </a:cubicBezTo>
                  <a:lnTo>
                    <a:pt x="2084" y="9372"/>
                  </a:lnTo>
                  <a:cubicBezTo>
                    <a:pt x="2667" y="9604"/>
                    <a:pt x="3241" y="9724"/>
                    <a:pt x="3936" y="9724"/>
                  </a:cubicBezTo>
                  <a:lnTo>
                    <a:pt x="3936" y="9724"/>
                  </a:lnTo>
                  <a:cubicBezTo>
                    <a:pt x="4630" y="9724"/>
                    <a:pt x="5325" y="9604"/>
                    <a:pt x="5788" y="9372"/>
                  </a:cubicBezTo>
                  <a:cubicBezTo>
                    <a:pt x="5788" y="9372"/>
                    <a:pt x="5788" y="9261"/>
                    <a:pt x="5908" y="9261"/>
                  </a:cubicBezTo>
                  <a:close/>
                  <a:moveTo>
                    <a:pt x="7760" y="7872"/>
                  </a:moveTo>
                  <a:cubicBezTo>
                    <a:pt x="7529" y="8446"/>
                    <a:pt x="7297" y="8909"/>
                    <a:pt x="6946" y="9261"/>
                  </a:cubicBezTo>
                  <a:cubicBezTo>
                    <a:pt x="6834" y="9372"/>
                    <a:pt x="6603" y="9604"/>
                    <a:pt x="6371" y="9724"/>
                  </a:cubicBezTo>
                  <a:lnTo>
                    <a:pt x="6371" y="9724"/>
                  </a:lnTo>
                  <a:lnTo>
                    <a:pt x="6714" y="10067"/>
                  </a:lnTo>
                  <a:cubicBezTo>
                    <a:pt x="6946" y="10650"/>
                    <a:pt x="7297" y="11224"/>
                    <a:pt x="7409" y="11919"/>
                  </a:cubicBezTo>
                  <a:cubicBezTo>
                    <a:pt x="7640" y="12613"/>
                    <a:pt x="7760" y="13428"/>
                    <a:pt x="7872" y="14123"/>
                  </a:cubicBezTo>
                  <a:cubicBezTo>
                    <a:pt x="7872" y="14928"/>
                    <a:pt x="7872" y="15512"/>
                    <a:pt x="7760" y="16086"/>
                  </a:cubicBezTo>
                  <a:cubicBezTo>
                    <a:pt x="7529" y="16669"/>
                    <a:pt x="7297" y="17132"/>
                    <a:pt x="6946" y="17475"/>
                  </a:cubicBezTo>
                  <a:cubicBezTo>
                    <a:pt x="6714" y="17706"/>
                    <a:pt x="6483" y="17938"/>
                    <a:pt x="6140" y="18058"/>
                  </a:cubicBezTo>
                  <a:cubicBezTo>
                    <a:pt x="6140" y="18169"/>
                    <a:pt x="6251" y="18169"/>
                    <a:pt x="6251" y="18290"/>
                  </a:cubicBezTo>
                  <a:cubicBezTo>
                    <a:pt x="6371" y="18401"/>
                    <a:pt x="6483" y="18632"/>
                    <a:pt x="6714" y="18864"/>
                  </a:cubicBezTo>
                  <a:cubicBezTo>
                    <a:pt x="6946" y="19327"/>
                    <a:pt x="7297" y="20021"/>
                    <a:pt x="7409" y="20716"/>
                  </a:cubicBezTo>
                  <a:cubicBezTo>
                    <a:pt x="7640" y="21411"/>
                    <a:pt x="7760" y="22105"/>
                    <a:pt x="7872" y="22800"/>
                  </a:cubicBezTo>
                  <a:cubicBezTo>
                    <a:pt x="7872" y="23614"/>
                    <a:pt x="7872" y="24309"/>
                    <a:pt x="7760" y="24883"/>
                  </a:cubicBezTo>
                  <a:cubicBezTo>
                    <a:pt x="7529" y="25467"/>
                    <a:pt x="7297" y="25930"/>
                    <a:pt x="6946" y="26272"/>
                  </a:cubicBezTo>
                  <a:cubicBezTo>
                    <a:pt x="6714" y="26504"/>
                    <a:pt x="6483" y="26624"/>
                    <a:pt x="6140" y="26735"/>
                  </a:cubicBezTo>
                  <a:cubicBezTo>
                    <a:pt x="6140" y="26856"/>
                    <a:pt x="6251" y="26856"/>
                    <a:pt x="6251" y="26967"/>
                  </a:cubicBezTo>
                  <a:cubicBezTo>
                    <a:pt x="6371" y="27087"/>
                    <a:pt x="6483" y="27319"/>
                    <a:pt x="6714" y="27550"/>
                  </a:cubicBezTo>
                  <a:cubicBezTo>
                    <a:pt x="6946" y="28124"/>
                    <a:pt x="7297" y="28708"/>
                    <a:pt x="7409" y="29402"/>
                  </a:cubicBezTo>
                  <a:cubicBezTo>
                    <a:pt x="7640" y="30097"/>
                    <a:pt x="7760" y="30791"/>
                    <a:pt x="7872" y="31597"/>
                  </a:cubicBezTo>
                  <a:cubicBezTo>
                    <a:pt x="7872" y="32291"/>
                    <a:pt x="7872" y="32986"/>
                    <a:pt x="7760" y="33569"/>
                  </a:cubicBezTo>
                  <a:cubicBezTo>
                    <a:pt x="7529" y="34143"/>
                    <a:pt x="7297" y="34606"/>
                    <a:pt x="6946" y="34958"/>
                  </a:cubicBezTo>
                  <a:cubicBezTo>
                    <a:pt x="6483" y="35421"/>
                    <a:pt x="5908" y="35653"/>
                    <a:pt x="5214" y="35764"/>
                  </a:cubicBezTo>
                  <a:lnTo>
                    <a:pt x="5214" y="52664"/>
                  </a:lnTo>
                  <a:cubicBezTo>
                    <a:pt x="5214" y="52895"/>
                    <a:pt x="4982" y="53247"/>
                    <a:pt x="4751" y="53479"/>
                  </a:cubicBezTo>
                  <a:cubicBezTo>
                    <a:pt x="4630" y="53710"/>
                    <a:pt x="4288" y="53821"/>
                    <a:pt x="3936" y="53821"/>
                  </a:cubicBezTo>
                  <a:cubicBezTo>
                    <a:pt x="3593" y="53821"/>
                    <a:pt x="3362" y="53710"/>
                    <a:pt x="3130" y="53479"/>
                  </a:cubicBezTo>
                  <a:cubicBezTo>
                    <a:pt x="2899" y="53247"/>
                    <a:pt x="2778" y="52895"/>
                    <a:pt x="2778" y="52664"/>
                  </a:cubicBezTo>
                  <a:lnTo>
                    <a:pt x="2778" y="35764"/>
                  </a:lnTo>
                  <a:cubicBezTo>
                    <a:pt x="2084" y="35653"/>
                    <a:pt x="1389" y="35421"/>
                    <a:pt x="926" y="34958"/>
                  </a:cubicBezTo>
                  <a:cubicBezTo>
                    <a:pt x="584" y="34606"/>
                    <a:pt x="352" y="34143"/>
                    <a:pt x="121" y="33569"/>
                  </a:cubicBezTo>
                  <a:cubicBezTo>
                    <a:pt x="0" y="32986"/>
                    <a:pt x="0" y="32291"/>
                    <a:pt x="0" y="31597"/>
                  </a:cubicBezTo>
                  <a:cubicBezTo>
                    <a:pt x="121" y="30791"/>
                    <a:pt x="232" y="30097"/>
                    <a:pt x="463" y="29402"/>
                  </a:cubicBezTo>
                  <a:cubicBezTo>
                    <a:pt x="695" y="28708"/>
                    <a:pt x="926" y="28013"/>
                    <a:pt x="1278" y="27430"/>
                  </a:cubicBezTo>
                  <a:cubicBezTo>
                    <a:pt x="1389" y="27319"/>
                    <a:pt x="1510" y="27087"/>
                    <a:pt x="1621" y="26967"/>
                  </a:cubicBezTo>
                  <a:cubicBezTo>
                    <a:pt x="1741" y="26856"/>
                    <a:pt x="1741" y="26856"/>
                    <a:pt x="1741" y="26735"/>
                  </a:cubicBezTo>
                  <a:cubicBezTo>
                    <a:pt x="1510" y="26624"/>
                    <a:pt x="1158" y="26504"/>
                    <a:pt x="926" y="26272"/>
                  </a:cubicBezTo>
                  <a:cubicBezTo>
                    <a:pt x="584" y="25930"/>
                    <a:pt x="352" y="25467"/>
                    <a:pt x="121" y="24883"/>
                  </a:cubicBezTo>
                  <a:cubicBezTo>
                    <a:pt x="0" y="24309"/>
                    <a:pt x="0" y="23614"/>
                    <a:pt x="0" y="22800"/>
                  </a:cubicBezTo>
                  <a:cubicBezTo>
                    <a:pt x="121" y="22105"/>
                    <a:pt x="232" y="21299"/>
                    <a:pt x="463" y="20605"/>
                  </a:cubicBezTo>
                  <a:cubicBezTo>
                    <a:pt x="695" y="19910"/>
                    <a:pt x="926" y="19327"/>
                    <a:pt x="1278" y="18753"/>
                  </a:cubicBezTo>
                  <a:cubicBezTo>
                    <a:pt x="1389" y="18521"/>
                    <a:pt x="1510" y="18401"/>
                    <a:pt x="1621" y="18169"/>
                  </a:cubicBezTo>
                  <a:cubicBezTo>
                    <a:pt x="1741" y="18169"/>
                    <a:pt x="1741" y="18058"/>
                    <a:pt x="1741" y="18058"/>
                  </a:cubicBezTo>
                  <a:cubicBezTo>
                    <a:pt x="1510" y="17938"/>
                    <a:pt x="1158" y="17706"/>
                    <a:pt x="926" y="17475"/>
                  </a:cubicBezTo>
                  <a:cubicBezTo>
                    <a:pt x="584" y="17132"/>
                    <a:pt x="352" y="16669"/>
                    <a:pt x="121" y="16086"/>
                  </a:cubicBezTo>
                  <a:cubicBezTo>
                    <a:pt x="0" y="15512"/>
                    <a:pt x="0" y="14928"/>
                    <a:pt x="0" y="14123"/>
                  </a:cubicBezTo>
                  <a:cubicBezTo>
                    <a:pt x="121" y="13428"/>
                    <a:pt x="232" y="12613"/>
                    <a:pt x="463" y="11919"/>
                  </a:cubicBezTo>
                  <a:cubicBezTo>
                    <a:pt x="695" y="11224"/>
                    <a:pt x="926" y="10530"/>
                    <a:pt x="1278" y="9956"/>
                  </a:cubicBezTo>
                  <a:lnTo>
                    <a:pt x="1510" y="9724"/>
                  </a:lnTo>
                  <a:lnTo>
                    <a:pt x="1510" y="9724"/>
                  </a:lnTo>
                  <a:cubicBezTo>
                    <a:pt x="1278" y="9604"/>
                    <a:pt x="1158" y="9372"/>
                    <a:pt x="926" y="9261"/>
                  </a:cubicBezTo>
                  <a:cubicBezTo>
                    <a:pt x="584" y="8909"/>
                    <a:pt x="352" y="8446"/>
                    <a:pt x="121" y="7872"/>
                  </a:cubicBezTo>
                  <a:cubicBezTo>
                    <a:pt x="0" y="7289"/>
                    <a:pt x="0" y="6594"/>
                    <a:pt x="0" y="5788"/>
                  </a:cubicBezTo>
                  <a:cubicBezTo>
                    <a:pt x="121" y="5094"/>
                    <a:pt x="232" y="4399"/>
                    <a:pt x="463" y="3585"/>
                  </a:cubicBezTo>
                  <a:cubicBezTo>
                    <a:pt x="695" y="3010"/>
                    <a:pt x="926" y="2316"/>
                    <a:pt x="1278" y="1733"/>
                  </a:cubicBezTo>
                  <a:cubicBezTo>
                    <a:pt x="1621" y="1158"/>
                    <a:pt x="2084" y="695"/>
                    <a:pt x="2547" y="464"/>
                  </a:cubicBezTo>
                  <a:cubicBezTo>
                    <a:pt x="3010" y="232"/>
                    <a:pt x="3473" y="1"/>
                    <a:pt x="3936" y="1"/>
                  </a:cubicBezTo>
                  <a:cubicBezTo>
                    <a:pt x="4399" y="1"/>
                    <a:pt x="4982" y="232"/>
                    <a:pt x="5325" y="464"/>
                  </a:cubicBezTo>
                  <a:cubicBezTo>
                    <a:pt x="5908" y="806"/>
                    <a:pt x="6251" y="1269"/>
                    <a:pt x="6714" y="1853"/>
                  </a:cubicBezTo>
                  <a:cubicBezTo>
                    <a:pt x="6946" y="2427"/>
                    <a:pt x="7297" y="3010"/>
                    <a:pt x="7409" y="3705"/>
                  </a:cubicBezTo>
                  <a:cubicBezTo>
                    <a:pt x="7640" y="4399"/>
                    <a:pt x="7760" y="5094"/>
                    <a:pt x="7872" y="5788"/>
                  </a:cubicBezTo>
                  <a:cubicBezTo>
                    <a:pt x="7872" y="6594"/>
                    <a:pt x="7872" y="7289"/>
                    <a:pt x="7760" y="7872"/>
                  </a:cubicBezTo>
                  <a:close/>
                  <a:moveTo>
                    <a:pt x="5908" y="9956"/>
                  </a:moveTo>
                  <a:cubicBezTo>
                    <a:pt x="5325" y="10067"/>
                    <a:pt x="4630" y="10187"/>
                    <a:pt x="3936" y="10187"/>
                  </a:cubicBezTo>
                  <a:lnTo>
                    <a:pt x="3936" y="10187"/>
                  </a:lnTo>
                  <a:cubicBezTo>
                    <a:pt x="3241" y="10187"/>
                    <a:pt x="2667" y="10067"/>
                    <a:pt x="2084" y="9956"/>
                  </a:cubicBezTo>
                  <a:cubicBezTo>
                    <a:pt x="1973" y="9956"/>
                    <a:pt x="1973" y="9956"/>
                    <a:pt x="1973" y="10067"/>
                  </a:cubicBezTo>
                  <a:cubicBezTo>
                    <a:pt x="1852" y="10067"/>
                    <a:pt x="1852" y="10187"/>
                    <a:pt x="1741" y="10298"/>
                  </a:cubicBezTo>
                  <a:cubicBezTo>
                    <a:pt x="1389" y="10761"/>
                    <a:pt x="1158" y="11456"/>
                    <a:pt x="1047" y="12039"/>
                  </a:cubicBezTo>
                  <a:cubicBezTo>
                    <a:pt x="815" y="12734"/>
                    <a:pt x="695" y="13428"/>
                    <a:pt x="584" y="14123"/>
                  </a:cubicBezTo>
                  <a:cubicBezTo>
                    <a:pt x="584" y="14817"/>
                    <a:pt x="584" y="15512"/>
                    <a:pt x="695" y="15975"/>
                  </a:cubicBezTo>
                  <a:cubicBezTo>
                    <a:pt x="815" y="16438"/>
                    <a:pt x="1047" y="16780"/>
                    <a:pt x="1389" y="17132"/>
                  </a:cubicBezTo>
                  <a:cubicBezTo>
                    <a:pt x="1621" y="17364"/>
                    <a:pt x="1973" y="17595"/>
                    <a:pt x="2315" y="17706"/>
                  </a:cubicBezTo>
                  <a:lnTo>
                    <a:pt x="2436" y="17706"/>
                  </a:lnTo>
                  <a:cubicBezTo>
                    <a:pt x="2899" y="17827"/>
                    <a:pt x="3362" y="17938"/>
                    <a:pt x="3936" y="17938"/>
                  </a:cubicBezTo>
                  <a:lnTo>
                    <a:pt x="3936" y="17938"/>
                  </a:lnTo>
                  <a:cubicBezTo>
                    <a:pt x="4519" y="17938"/>
                    <a:pt x="4982" y="17827"/>
                    <a:pt x="5445" y="17706"/>
                  </a:cubicBezTo>
                  <a:lnTo>
                    <a:pt x="5556" y="17706"/>
                  </a:lnTo>
                  <a:cubicBezTo>
                    <a:pt x="5908" y="17595"/>
                    <a:pt x="6251" y="17364"/>
                    <a:pt x="6603" y="17132"/>
                  </a:cubicBezTo>
                  <a:cubicBezTo>
                    <a:pt x="6834" y="16780"/>
                    <a:pt x="7066" y="16438"/>
                    <a:pt x="7177" y="15975"/>
                  </a:cubicBezTo>
                  <a:cubicBezTo>
                    <a:pt x="7297" y="15512"/>
                    <a:pt x="7409" y="14817"/>
                    <a:pt x="7297" y="14123"/>
                  </a:cubicBezTo>
                  <a:cubicBezTo>
                    <a:pt x="7297" y="13428"/>
                    <a:pt x="7177" y="12734"/>
                    <a:pt x="6946" y="12150"/>
                  </a:cubicBezTo>
                  <a:cubicBezTo>
                    <a:pt x="6714" y="11456"/>
                    <a:pt x="6483" y="10882"/>
                    <a:pt x="6140" y="10419"/>
                  </a:cubicBezTo>
                  <a:cubicBezTo>
                    <a:pt x="6140" y="10298"/>
                    <a:pt x="6020" y="10187"/>
                    <a:pt x="6020" y="10067"/>
                  </a:cubicBezTo>
                  <a:close/>
                  <a:moveTo>
                    <a:pt x="5556" y="18290"/>
                  </a:moveTo>
                  <a:cubicBezTo>
                    <a:pt x="4982" y="18401"/>
                    <a:pt x="4519" y="18521"/>
                    <a:pt x="3936" y="18521"/>
                  </a:cubicBezTo>
                  <a:lnTo>
                    <a:pt x="3936" y="18521"/>
                  </a:lnTo>
                  <a:cubicBezTo>
                    <a:pt x="3362" y="18521"/>
                    <a:pt x="2899" y="18401"/>
                    <a:pt x="2315" y="18290"/>
                  </a:cubicBezTo>
                  <a:cubicBezTo>
                    <a:pt x="2315" y="18401"/>
                    <a:pt x="2204" y="18401"/>
                    <a:pt x="2084" y="18521"/>
                  </a:cubicBezTo>
                  <a:cubicBezTo>
                    <a:pt x="1973" y="18753"/>
                    <a:pt x="1852" y="18864"/>
                    <a:pt x="1741" y="18984"/>
                  </a:cubicBezTo>
                  <a:cubicBezTo>
                    <a:pt x="1389" y="19558"/>
                    <a:pt x="1158" y="20142"/>
                    <a:pt x="1047" y="20836"/>
                  </a:cubicBezTo>
                  <a:cubicBezTo>
                    <a:pt x="815" y="21411"/>
                    <a:pt x="695" y="22225"/>
                    <a:pt x="584" y="22800"/>
                  </a:cubicBezTo>
                  <a:cubicBezTo>
                    <a:pt x="584" y="23614"/>
                    <a:pt x="584" y="24189"/>
                    <a:pt x="695" y="24652"/>
                  </a:cubicBezTo>
                  <a:cubicBezTo>
                    <a:pt x="815" y="25235"/>
                    <a:pt x="1047" y="25578"/>
                    <a:pt x="1389" y="25809"/>
                  </a:cubicBezTo>
                  <a:cubicBezTo>
                    <a:pt x="1621" y="26041"/>
                    <a:pt x="1973" y="26272"/>
                    <a:pt x="2315" y="26393"/>
                  </a:cubicBezTo>
                  <a:lnTo>
                    <a:pt x="2436" y="26393"/>
                  </a:lnTo>
                  <a:cubicBezTo>
                    <a:pt x="2899" y="26624"/>
                    <a:pt x="3362" y="26624"/>
                    <a:pt x="3936" y="26624"/>
                  </a:cubicBezTo>
                  <a:lnTo>
                    <a:pt x="3936" y="26624"/>
                  </a:lnTo>
                  <a:cubicBezTo>
                    <a:pt x="4519" y="26624"/>
                    <a:pt x="4982" y="26624"/>
                    <a:pt x="5445" y="26393"/>
                  </a:cubicBezTo>
                  <a:lnTo>
                    <a:pt x="5556" y="26393"/>
                  </a:lnTo>
                  <a:cubicBezTo>
                    <a:pt x="5908" y="26272"/>
                    <a:pt x="6251" y="26041"/>
                    <a:pt x="6603" y="25809"/>
                  </a:cubicBezTo>
                  <a:cubicBezTo>
                    <a:pt x="6834" y="25578"/>
                    <a:pt x="7066" y="25235"/>
                    <a:pt x="7177" y="24652"/>
                  </a:cubicBezTo>
                  <a:cubicBezTo>
                    <a:pt x="7297" y="24189"/>
                    <a:pt x="7409" y="23614"/>
                    <a:pt x="7297" y="22800"/>
                  </a:cubicBezTo>
                  <a:cubicBezTo>
                    <a:pt x="7297" y="22225"/>
                    <a:pt x="7177" y="21531"/>
                    <a:pt x="6946" y="20836"/>
                  </a:cubicBezTo>
                  <a:cubicBezTo>
                    <a:pt x="6714" y="20253"/>
                    <a:pt x="6483" y="19679"/>
                    <a:pt x="6140" y="19095"/>
                  </a:cubicBezTo>
                  <a:cubicBezTo>
                    <a:pt x="6020" y="18864"/>
                    <a:pt x="5908" y="18753"/>
                    <a:pt x="5788" y="18632"/>
                  </a:cubicBezTo>
                  <a:cubicBezTo>
                    <a:pt x="5677" y="18521"/>
                    <a:pt x="5677" y="18401"/>
                    <a:pt x="5556" y="18290"/>
                  </a:cubicBezTo>
                  <a:close/>
                  <a:moveTo>
                    <a:pt x="3362" y="35884"/>
                  </a:moveTo>
                  <a:lnTo>
                    <a:pt x="3362" y="52664"/>
                  </a:lnTo>
                  <a:cubicBezTo>
                    <a:pt x="3362" y="52784"/>
                    <a:pt x="3362" y="52895"/>
                    <a:pt x="3473" y="53016"/>
                  </a:cubicBezTo>
                  <a:cubicBezTo>
                    <a:pt x="3593" y="53127"/>
                    <a:pt x="3825" y="53247"/>
                    <a:pt x="3936" y="53247"/>
                  </a:cubicBezTo>
                  <a:cubicBezTo>
                    <a:pt x="4167" y="53247"/>
                    <a:pt x="4288" y="53127"/>
                    <a:pt x="4399" y="53016"/>
                  </a:cubicBezTo>
                  <a:cubicBezTo>
                    <a:pt x="4519" y="52895"/>
                    <a:pt x="4630" y="52784"/>
                    <a:pt x="4630" y="52664"/>
                  </a:cubicBezTo>
                  <a:lnTo>
                    <a:pt x="4630" y="35884"/>
                  </a:lnTo>
                  <a:lnTo>
                    <a:pt x="3936" y="35884"/>
                  </a:lnTo>
                  <a:lnTo>
                    <a:pt x="3936" y="35995"/>
                  </a:lnTo>
                  <a:cubicBezTo>
                    <a:pt x="3704" y="35995"/>
                    <a:pt x="3473" y="35884"/>
                    <a:pt x="3362" y="35884"/>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2136880" y="2003190"/>
              <a:ext cx="71656" cy="168979"/>
            </a:xfrm>
            <a:custGeom>
              <a:rect b="b" l="l" r="r" t="t"/>
              <a:pathLst>
                <a:path extrusionOk="0" h="3825" w="1622">
                  <a:moveTo>
                    <a:pt x="1270" y="1389"/>
                  </a:moveTo>
                  <a:cubicBezTo>
                    <a:pt x="1270" y="2084"/>
                    <a:pt x="1270" y="2547"/>
                    <a:pt x="927" y="2899"/>
                  </a:cubicBezTo>
                  <a:cubicBezTo>
                    <a:pt x="807" y="3130"/>
                    <a:pt x="695" y="3241"/>
                    <a:pt x="464" y="3362"/>
                  </a:cubicBezTo>
                  <a:cubicBezTo>
                    <a:pt x="343" y="3473"/>
                    <a:pt x="232" y="3473"/>
                    <a:pt x="232" y="3593"/>
                  </a:cubicBezTo>
                  <a:cubicBezTo>
                    <a:pt x="112" y="3593"/>
                    <a:pt x="1" y="3704"/>
                    <a:pt x="1" y="3825"/>
                  </a:cubicBezTo>
                  <a:cubicBezTo>
                    <a:pt x="232" y="3825"/>
                    <a:pt x="807" y="3362"/>
                    <a:pt x="927" y="3241"/>
                  </a:cubicBezTo>
                  <a:cubicBezTo>
                    <a:pt x="1501" y="2778"/>
                    <a:pt x="1621" y="2084"/>
                    <a:pt x="1501" y="1158"/>
                  </a:cubicBezTo>
                  <a:cubicBezTo>
                    <a:pt x="1501" y="926"/>
                    <a:pt x="1501" y="120"/>
                    <a:pt x="1390" y="0"/>
                  </a:cubicBezTo>
                  <a:lnTo>
                    <a:pt x="1270" y="120"/>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2136880" y="3194913"/>
              <a:ext cx="81861" cy="122769"/>
            </a:xfrm>
            <a:custGeom>
              <a:rect b="b" l="l" r="r" t="t"/>
              <a:pathLst>
                <a:path extrusionOk="0" h="2779" w="1853">
                  <a:moveTo>
                    <a:pt x="112" y="2658"/>
                  </a:moveTo>
                  <a:cubicBezTo>
                    <a:pt x="112" y="2778"/>
                    <a:pt x="112" y="2658"/>
                    <a:pt x="232" y="2658"/>
                  </a:cubicBezTo>
                  <a:cubicBezTo>
                    <a:pt x="1270" y="2658"/>
                    <a:pt x="1853" y="343"/>
                    <a:pt x="1501" y="0"/>
                  </a:cubicBezTo>
                  <a:cubicBezTo>
                    <a:pt x="1390" y="0"/>
                    <a:pt x="1390" y="232"/>
                    <a:pt x="1390" y="343"/>
                  </a:cubicBezTo>
                  <a:cubicBezTo>
                    <a:pt x="1270" y="695"/>
                    <a:pt x="1158" y="1158"/>
                    <a:pt x="1038" y="1621"/>
                  </a:cubicBezTo>
                  <a:cubicBezTo>
                    <a:pt x="927" y="1852"/>
                    <a:pt x="695" y="2315"/>
                    <a:pt x="343" y="2426"/>
                  </a:cubicBezTo>
                  <a:cubicBezTo>
                    <a:pt x="232" y="2547"/>
                    <a:pt x="1" y="2547"/>
                    <a:pt x="112" y="2658"/>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2131578" y="2197488"/>
              <a:ext cx="71656" cy="153473"/>
            </a:xfrm>
            <a:custGeom>
              <a:rect b="b" l="l" r="r" t="t"/>
              <a:pathLst>
                <a:path extrusionOk="0" h="3474" w="1622">
                  <a:moveTo>
                    <a:pt x="232" y="121"/>
                  </a:moveTo>
                  <a:cubicBezTo>
                    <a:pt x="0" y="121"/>
                    <a:pt x="352" y="695"/>
                    <a:pt x="352" y="816"/>
                  </a:cubicBezTo>
                  <a:cubicBezTo>
                    <a:pt x="695" y="1510"/>
                    <a:pt x="927" y="2084"/>
                    <a:pt x="1047" y="2779"/>
                  </a:cubicBezTo>
                  <a:cubicBezTo>
                    <a:pt x="1278" y="3473"/>
                    <a:pt x="1621" y="2899"/>
                    <a:pt x="927" y="1390"/>
                  </a:cubicBezTo>
                  <a:cubicBezTo>
                    <a:pt x="927" y="1279"/>
                    <a:pt x="352" y="1"/>
                    <a:pt x="232" y="12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2116425" y="2565674"/>
              <a:ext cx="66310" cy="143268"/>
            </a:xfrm>
            <a:custGeom>
              <a:rect b="b" l="l" r="r" t="t"/>
              <a:pathLst>
                <a:path extrusionOk="0" h="3243" w="1501">
                  <a:moveTo>
                    <a:pt x="1" y="353"/>
                  </a:moveTo>
                  <a:cubicBezTo>
                    <a:pt x="1" y="695"/>
                    <a:pt x="575" y="1510"/>
                    <a:pt x="806" y="1742"/>
                  </a:cubicBezTo>
                  <a:cubicBezTo>
                    <a:pt x="1038" y="2084"/>
                    <a:pt x="1158" y="2316"/>
                    <a:pt x="1270" y="2779"/>
                  </a:cubicBezTo>
                  <a:cubicBezTo>
                    <a:pt x="1270" y="2899"/>
                    <a:pt x="1270" y="3131"/>
                    <a:pt x="1390" y="3242"/>
                  </a:cubicBezTo>
                  <a:cubicBezTo>
                    <a:pt x="1390" y="3131"/>
                    <a:pt x="1390" y="3131"/>
                    <a:pt x="1501" y="3131"/>
                  </a:cubicBezTo>
                  <a:lnTo>
                    <a:pt x="1501" y="2779"/>
                  </a:lnTo>
                  <a:cubicBezTo>
                    <a:pt x="1501" y="2316"/>
                    <a:pt x="1158" y="1742"/>
                    <a:pt x="927" y="1390"/>
                  </a:cubicBezTo>
                  <a:cubicBezTo>
                    <a:pt x="695" y="1158"/>
                    <a:pt x="575" y="927"/>
                    <a:pt x="464" y="816"/>
                  </a:cubicBezTo>
                  <a:cubicBezTo>
                    <a:pt x="464" y="695"/>
                    <a:pt x="1" y="1"/>
                    <a:pt x="1" y="353"/>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1967938" y="2872540"/>
              <a:ext cx="61407" cy="56503"/>
            </a:xfrm>
            <a:custGeom>
              <a:rect b="b" l="l" r="r" t="t"/>
              <a:pathLst>
                <a:path extrusionOk="0" h="1279" w="1390">
                  <a:moveTo>
                    <a:pt x="1389" y="1278"/>
                  </a:moveTo>
                  <a:cubicBezTo>
                    <a:pt x="1389" y="1047"/>
                    <a:pt x="815" y="815"/>
                    <a:pt x="695" y="695"/>
                  </a:cubicBezTo>
                  <a:cubicBezTo>
                    <a:pt x="352" y="584"/>
                    <a:pt x="121" y="0"/>
                    <a:pt x="0" y="120"/>
                  </a:cubicBezTo>
                  <a:cubicBezTo>
                    <a:pt x="0" y="232"/>
                    <a:pt x="121" y="584"/>
                    <a:pt x="232" y="584"/>
                  </a:cubicBezTo>
                  <a:cubicBezTo>
                    <a:pt x="232" y="695"/>
                    <a:pt x="352" y="815"/>
                    <a:pt x="463" y="926"/>
                  </a:cubicBezTo>
                  <a:lnTo>
                    <a:pt x="1158" y="1278"/>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1993694" y="2995269"/>
              <a:ext cx="30748" cy="61407"/>
            </a:xfrm>
            <a:custGeom>
              <a:rect b="b" l="l" r="r" t="t"/>
              <a:pathLst>
                <a:path extrusionOk="0" h="1390" w="696">
                  <a:moveTo>
                    <a:pt x="1" y="1278"/>
                  </a:moveTo>
                  <a:cubicBezTo>
                    <a:pt x="112" y="1389"/>
                    <a:pt x="112" y="1278"/>
                    <a:pt x="232" y="1158"/>
                  </a:cubicBezTo>
                  <a:cubicBezTo>
                    <a:pt x="343" y="1047"/>
                    <a:pt x="695" y="352"/>
                    <a:pt x="695" y="232"/>
                  </a:cubicBezTo>
                  <a:cubicBezTo>
                    <a:pt x="575" y="121"/>
                    <a:pt x="575" y="0"/>
                    <a:pt x="343" y="232"/>
                  </a:cubicBezTo>
                  <a:cubicBezTo>
                    <a:pt x="232" y="463"/>
                    <a:pt x="1" y="1047"/>
                    <a:pt x="1" y="1278"/>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2177790" y="2724408"/>
              <a:ext cx="15197" cy="51202"/>
            </a:xfrm>
            <a:custGeom>
              <a:rect b="b" l="l" r="r" t="t"/>
              <a:pathLst>
                <a:path extrusionOk="0" h="1159" w="344">
                  <a:moveTo>
                    <a:pt x="112" y="1"/>
                  </a:moveTo>
                  <a:cubicBezTo>
                    <a:pt x="1" y="1"/>
                    <a:pt x="1" y="112"/>
                    <a:pt x="1" y="232"/>
                  </a:cubicBezTo>
                  <a:lnTo>
                    <a:pt x="1" y="575"/>
                  </a:lnTo>
                  <a:cubicBezTo>
                    <a:pt x="1" y="695"/>
                    <a:pt x="1" y="1158"/>
                    <a:pt x="112" y="1038"/>
                  </a:cubicBezTo>
                  <a:cubicBezTo>
                    <a:pt x="344" y="1038"/>
                    <a:pt x="232" y="695"/>
                    <a:pt x="232" y="464"/>
                  </a:cubicBezTo>
                  <a:cubicBezTo>
                    <a:pt x="232" y="344"/>
                    <a:pt x="232" y="1"/>
                    <a:pt x="11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2182738" y="1947127"/>
              <a:ext cx="15550" cy="35651"/>
            </a:xfrm>
            <a:custGeom>
              <a:rect b="b" l="l" r="r" t="t"/>
              <a:pathLst>
                <a:path extrusionOk="0" h="807" w="352">
                  <a:moveTo>
                    <a:pt x="0" y="232"/>
                  </a:moveTo>
                  <a:cubicBezTo>
                    <a:pt x="0" y="463"/>
                    <a:pt x="120" y="695"/>
                    <a:pt x="120" y="695"/>
                  </a:cubicBezTo>
                  <a:cubicBezTo>
                    <a:pt x="352" y="806"/>
                    <a:pt x="352" y="695"/>
                    <a:pt x="352" y="463"/>
                  </a:cubicBezTo>
                  <a:cubicBezTo>
                    <a:pt x="352" y="0"/>
                    <a:pt x="0" y="0"/>
                    <a:pt x="0" y="232"/>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2182738" y="2350921"/>
              <a:ext cx="20498" cy="30703"/>
            </a:xfrm>
            <a:custGeom>
              <a:rect b="b" l="l" r="r" t="t"/>
              <a:pathLst>
                <a:path extrusionOk="0" h="695" w="464">
                  <a:moveTo>
                    <a:pt x="120" y="121"/>
                  </a:moveTo>
                  <a:cubicBezTo>
                    <a:pt x="0" y="121"/>
                    <a:pt x="0" y="352"/>
                    <a:pt x="120" y="463"/>
                  </a:cubicBezTo>
                  <a:cubicBezTo>
                    <a:pt x="120" y="584"/>
                    <a:pt x="120" y="695"/>
                    <a:pt x="232" y="695"/>
                  </a:cubicBezTo>
                  <a:cubicBezTo>
                    <a:pt x="463" y="584"/>
                    <a:pt x="352" y="0"/>
                    <a:pt x="120" y="12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1947483" y="2826682"/>
              <a:ext cx="15595" cy="30748"/>
            </a:xfrm>
            <a:custGeom>
              <a:rect b="b" l="l" r="r" t="t"/>
              <a:pathLst>
                <a:path extrusionOk="0" h="696" w="353">
                  <a:moveTo>
                    <a:pt x="121" y="112"/>
                  </a:moveTo>
                  <a:lnTo>
                    <a:pt x="0" y="232"/>
                  </a:lnTo>
                  <a:cubicBezTo>
                    <a:pt x="0" y="344"/>
                    <a:pt x="0" y="695"/>
                    <a:pt x="232" y="575"/>
                  </a:cubicBezTo>
                  <a:cubicBezTo>
                    <a:pt x="352" y="575"/>
                    <a:pt x="352" y="1"/>
                    <a:pt x="121" y="112"/>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2198245" y="3143754"/>
              <a:ext cx="10293" cy="30748"/>
            </a:xfrm>
            <a:custGeom>
              <a:rect b="b" l="l" r="r" t="t"/>
              <a:pathLst>
                <a:path extrusionOk="0" h="696" w="233">
                  <a:moveTo>
                    <a:pt x="1" y="343"/>
                  </a:moveTo>
                  <a:lnTo>
                    <a:pt x="1" y="464"/>
                  </a:lnTo>
                  <a:cubicBezTo>
                    <a:pt x="1" y="695"/>
                    <a:pt x="232" y="695"/>
                    <a:pt x="232" y="464"/>
                  </a:cubicBezTo>
                  <a:cubicBezTo>
                    <a:pt x="232" y="112"/>
                    <a:pt x="1" y="1"/>
                    <a:pt x="1" y="343"/>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1973239" y="3082389"/>
              <a:ext cx="20498" cy="15197"/>
            </a:xfrm>
            <a:custGeom>
              <a:rect b="b" l="l" r="r" t="t"/>
              <a:pathLst>
                <a:path extrusionOk="0" h="344" w="464">
                  <a:moveTo>
                    <a:pt x="232" y="1"/>
                  </a:moveTo>
                  <a:cubicBezTo>
                    <a:pt x="1" y="112"/>
                    <a:pt x="112" y="343"/>
                    <a:pt x="343" y="343"/>
                  </a:cubicBezTo>
                  <a:cubicBezTo>
                    <a:pt x="343" y="343"/>
                    <a:pt x="464" y="232"/>
                    <a:pt x="464" y="112"/>
                  </a:cubicBezTo>
                  <a:cubicBezTo>
                    <a:pt x="343" y="1"/>
                    <a:pt x="232" y="1"/>
                    <a:pt x="23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39"/>
          <p:cNvSpPr/>
          <p:nvPr/>
        </p:nvSpPr>
        <p:spPr>
          <a:xfrm>
            <a:off x="1213350" y="1968750"/>
            <a:ext cx="153300" cy="45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7" name="Google Shape;747;p39"/>
          <p:cNvGrpSpPr/>
          <p:nvPr/>
        </p:nvGrpSpPr>
        <p:grpSpPr>
          <a:xfrm rot="10800000">
            <a:off x="1138671" y="2202359"/>
            <a:ext cx="302667" cy="1346057"/>
            <a:chOff x="1313376" y="1952251"/>
            <a:chExt cx="490945" cy="2183385"/>
          </a:xfrm>
        </p:grpSpPr>
        <p:sp>
          <p:nvSpPr>
            <p:cNvPr id="748" name="Google Shape;748;p39"/>
            <p:cNvSpPr/>
            <p:nvPr/>
          </p:nvSpPr>
          <p:spPr>
            <a:xfrm>
              <a:off x="1313376" y="1952251"/>
              <a:ext cx="490945" cy="2183385"/>
            </a:xfrm>
            <a:custGeom>
              <a:rect b="b" l="l" r="r" t="t"/>
              <a:pathLst>
                <a:path extrusionOk="0" h="49423" w="11113">
                  <a:moveTo>
                    <a:pt x="6019" y="34837"/>
                  </a:moveTo>
                  <a:lnTo>
                    <a:pt x="6140" y="34837"/>
                  </a:lnTo>
                  <a:cubicBezTo>
                    <a:pt x="6714" y="34606"/>
                    <a:pt x="7297" y="34263"/>
                    <a:pt x="7760" y="33911"/>
                  </a:cubicBezTo>
                  <a:cubicBezTo>
                    <a:pt x="7871" y="33800"/>
                    <a:pt x="8103" y="33680"/>
                    <a:pt x="8223" y="33448"/>
                  </a:cubicBezTo>
                  <a:cubicBezTo>
                    <a:pt x="9029" y="32522"/>
                    <a:pt x="8918" y="30791"/>
                    <a:pt x="8797" y="29976"/>
                  </a:cubicBezTo>
                  <a:cubicBezTo>
                    <a:pt x="8566" y="30096"/>
                    <a:pt x="8223" y="30207"/>
                    <a:pt x="7992" y="29976"/>
                  </a:cubicBezTo>
                  <a:lnTo>
                    <a:pt x="7871" y="29865"/>
                  </a:lnTo>
                  <a:cubicBezTo>
                    <a:pt x="7529" y="31022"/>
                    <a:pt x="6714" y="31596"/>
                    <a:pt x="5908" y="31717"/>
                  </a:cubicBezTo>
                  <a:cubicBezTo>
                    <a:pt x="5556" y="31828"/>
                    <a:pt x="5093" y="31828"/>
                    <a:pt x="4751" y="31717"/>
                  </a:cubicBezTo>
                  <a:cubicBezTo>
                    <a:pt x="4288" y="31717"/>
                    <a:pt x="3936" y="31485"/>
                    <a:pt x="3704" y="31254"/>
                  </a:cubicBezTo>
                  <a:cubicBezTo>
                    <a:pt x="3241" y="30902"/>
                    <a:pt x="3010" y="30439"/>
                    <a:pt x="3241" y="29744"/>
                  </a:cubicBezTo>
                  <a:cubicBezTo>
                    <a:pt x="3473" y="29170"/>
                    <a:pt x="3241" y="28707"/>
                    <a:pt x="2778" y="28124"/>
                  </a:cubicBezTo>
                  <a:cubicBezTo>
                    <a:pt x="2547" y="28587"/>
                    <a:pt x="2204" y="29170"/>
                    <a:pt x="1389" y="29744"/>
                  </a:cubicBezTo>
                  <a:lnTo>
                    <a:pt x="1389" y="29865"/>
                  </a:lnTo>
                  <a:lnTo>
                    <a:pt x="1389" y="29865"/>
                  </a:lnTo>
                  <a:cubicBezTo>
                    <a:pt x="815" y="30207"/>
                    <a:pt x="815" y="31254"/>
                    <a:pt x="1046" y="32291"/>
                  </a:cubicBezTo>
                  <a:cubicBezTo>
                    <a:pt x="1278" y="33337"/>
                    <a:pt x="1741" y="34495"/>
                    <a:pt x="2084" y="35069"/>
                  </a:cubicBezTo>
                  <a:cubicBezTo>
                    <a:pt x="2084" y="35069"/>
                    <a:pt x="2204" y="35069"/>
                    <a:pt x="2204" y="35189"/>
                  </a:cubicBezTo>
                  <a:lnTo>
                    <a:pt x="2315" y="35189"/>
                  </a:lnTo>
                  <a:cubicBezTo>
                    <a:pt x="2667" y="35532"/>
                    <a:pt x="3362" y="35532"/>
                    <a:pt x="4288" y="35421"/>
                  </a:cubicBezTo>
                  <a:lnTo>
                    <a:pt x="4288" y="35421"/>
                  </a:lnTo>
                  <a:cubicBezTo>
                    <a:pt x="4519" y="35300"/>
                    <a:pt x="4630" y="35300"/>
                    <a:pt x="4751" y="35300"/>
                  </a:cubicBezTo>
                  <a:cubicBezTo>
                    <a:pt x="5214" y="35189"/>
                    <a:pt x="5677" y="35069"/>
                    <a:pt x="6019" y="34837"/>
                  </a:cubicBezTo>
                  <a:close/>
                  <a:moveTo>
                    <a:pt x="6482" y="35300"/>
                  </a:moveTo>
                  <a:lnTo>
                    <a:pt x="6482" y="48154"/>
                  </a:lnTo>
                  <a:cubicBezTo>
                    <a:pt x="6482" y="48496"/>
                    <a:pt x="6371" y="48848"/>
                    <a:pt x="6140" y="49080"/>
                  </a:cubicBezTo>
                  <a:cubicBezTo>
                    <a:pt x="5908" y="49311"/>
                    <a:pt x="5556" y="49422"/>
                    <a:pt x="5325" y="49422"/>
                  </a:cubicBezTo>
                  <a:cubicBezTo>
                    <a:pt x="4982" y="49422"/>
                    <a:pt x="4630" y="49311"/>
                    <a:pt x="4399" y="49080"/>
                  </a:cubicBezTo>
                  <a:cubicBezTo>
                    <a:pt x="4167" y="48848"/>
                    <a:pt x="4056" y="48496"/>
                    <a:pt x="4056" y="48154"/>
                  </a:cubicBezTo>
                  <a:lnTo>
                    <a:pt x="4056" y="35995"/>
                  </a:lnTo>
                  <a:cubicBezTo>
                    <a:pt x="3130" y="36115"/>
                    <a:pt x="2315" y="35995"/>
                    <a:pt x="1973" y="35652"/>
                  </a:cubicBezTo>
                  <a:cubicBezTo>
                    <a:pt x="1852" y="35652"/>
                    <a:pt x="1741" y="35532"/>
                    <a:pt x="1741" y="35532"/>
                  </a:cubicBezTo>
                  <a:cubicBezTo>
                    <a:pt x="1741" y="35421"/>
                    <a:pt x="1621" y="35421"/>
                    <a:pt x="1621" y="35421"/>
                  </a:cubicBezTo>
                  <a:cubicBezTo>
                    <a:pt x="1158" y="34726"/>
                    <a:pt x="695" y="33569"/>
                    <a:pt x="463" y="32411"/>
                  </a:cubicBezTo>
                  <a:cubicBezTo>
                    <a:pt x="232" y="31133"/>
                    <a:pt x="232" y="29976"/>
                    <a:pt x="1046" y="29402"/>
                  </a:cubicBezTo>
                  <a:lnTo>
                    <a:pt x="1046" y="29402"/>
                  </a:lnTo>
                  <a:lnTo>
                    <a:pt x="1046" y="29281"/>
                  </a:lnTo>
                  <a:cubicBezTo>
                    <a:pt x="2084" y="28587"/>
                    <a:pt x="2315" y="27892"/>
                    <a:pt x="2315" y="27661"/>
                  </a:cubicBezTo>
                  <a:cubicBezTo>
                    <a:pt x="1852" y="27087"/>
                    <a:pt x="1278" y="26392"/>
                    <a:pt x="815" y="25466"/>
                  </a:cubicBezTo>
                  <a:cubicBezTo>
                    <a:pt x="0" y="23494"/>
                    <a:pt x="1509" y="22225"/>
                    <a:pt x="2204" y="21762"/>
                  </a:cubicBezTo>
                  <a:cubicBezTo>
                    <a:pt x="1741" y="21299"/>
                    <a:pt x="1389" y="20947"/>
                    <a:pt x="1278" y="20604"/>
                  </a:cubicBezTo>
                  <a:cubicBezTo>
                    <a:pt x="815" y="19678"/>
                    <a:pt x="1621" y="18521"/>
                    <a:pt x="2084" y="18058"/>
                  </a:cubicBezTo>
                  <a:cubicBezTo>
                    <a:pt x="1973" y="17937"/>
                    <a:pt x="1852" y="17706"/>
                    <a:pt x="1741" y="17595"/>
                  </a:cubicBezTo>
                  <a:cubicBezTo>
                    <a:pt x="1621" y="17011"/>
                    <a:pt x="1509" y="15974"/>
                    <a:pt x="1278" y="14696"/>
                  </a:cubicBezTo>
                  <a:cubicBezTo>
                    <a:pt x="1158" y="13307"/>
                    <a:pt x="926" y="11687"/>
                    <a:pt x="926" y="10529"/>
                  </a:cubicBezTo>
                  <a:cubicBezTo>
                    <a:pt x="695" y="8677"/>
                    <a:pt x="1509" y="8103"/>
                    <a:pt x="2084" y="7872"/>
                  </a:cubicBezTo>
                  <a:cubicBezTo>
                    <a:pt x="1852" y="7520"/>
                    <a:pt x="1621" y="6946"/>
                    <a:pt x="1389" y="6131"/>
                  </a:cubicBezTo>
                  <a:cubicBezTo>
                    <a:pt x="1278" y="5436"/>
                    <a:pt x="1621" y="4510"/>
                    <a:pt x="1973" y="3584"/>
                  </a:cubicBezTo>
                  <a:cubicBezTo>
                    <a:pt x="2547" y="2195"/>
                    <a:pt x="3473" y="695"/>
                    <a:pt x="3825" y="343"/>
                  </a:cubicBezTo>
                  <a:cubicBezTo>
                    <a:pt x="4056" y="0"/>
                    <a:pt x="4288" y="0"/>
                    <a:pt x="4630" y="232"/>
                  </a:cubicBezTo>
                  <a:cubicBezTo>
                    <a:pt x="4862" y="463"/>
                    <a:pt x="4982" y="695"/>
                    <a:pt x="5214" y="1037"/>
                  </a:cubicBezTo>
                  <a:cubicBezTo>
                    <a:pt x="5556" y="1621"/>
                    <a:pt x="6019" y="2315"/>
                    <a:pt x="6603" y="2427"/>
                  </a:cubicBezTo>
                  <a:cubicBezTo>
                    <a:pt x="7408" y="2547"/>
                    <a:pt x="8566" y="3010"/>
                    <a:pt x="9492" y="3704"/>
                  </a:cubicBezTo>
                  <a:cubicBezTo>
                    <a:pt x="10186" y="4279"/>
                    <a:pt x="10649" y="4862"/>
                    <a:pt x="10770" y="5556"/>
                  </a:cubicBezTo>
                  <a:cubicBezTo>
                    <a:pt x="11112" y="7057"/>
                    <a:pt x="8918" y="10992"/>
                    <a:pt x="8918" y="10992"/>
                  </a:cubicBezTo>
                  <a:cubicBezTo>
                    <a:pt x="8918" y="11113"/>
                    <a:pt x="8797" y="11113"/>
                    <a:pt x="8797" y="11224"/>
                  </a:cubicBezTo>
                  <a:lnTo>
                    <a:pt x="8566" y="11224"/>
                  </a:lnTo>
                  <a:cubicBezTo>
                    <a:pt x="9029" y="12270"/>
                    <a:pt x="10418" y="15391"/>
                    <a:pt x="10538" y="15743"/>
                  </a:cubicBezTo>
                  <a:cubicBezTo>
                    <a:pt x="10538" y="15974"/>
                    <a:pt x="10075" y="16780"/>
                    <a:pt x="9612" y="17474"/>
                  </a:cubicBezTo>
                  <a:cubicBezTo>
                    <a:pt x="9492" y="17595"/>
                    <a:pt x="9381" y="17826"/>
                    <a:pt x="9260" y="17937"/>
                  </a:cubicBezTo>
                  <a:cubicBezTo>
                    <a:pt x="10307" y="20715"/>
                    <a:pt x="9381" y="21762"/>
                    <a:pt x="8797" y="22225"/>
                  </a:cubicBezTo>
                  <a:cubicBezTo>
                    <a:pt x="10418" y="24308"/>
                    <a:pt x="10418" y="26855"/>
                    <a:pt x="9844" y="28355"/>
                  </a:cubicBezTo>
                  <a:cubicBezTo>
                    <a:pt x="9723" y="28818"/>
                    <a:pt x="9492" y="29170"/>
                    <a:pt x="9260" y="29513"/>
                  </a:cubicBezTo>
                  <a:cubicBezTo>
                    <a:pt x="9381" y="30096"/>
                    <a:pt x="9723" y="32411"/>
                    <a:pt x="8566" y="33911"/>
                  </a:cubicBezTo>
                  <a:lnTo>
                    <a:pt x="8103" y="34374"/>
                  </a:lnTo>
                  <a:cubicBezTo>
                    <a:pt x="7640" y="34726"/>
                    <a:pt x="7066" y="35069"/>
                    <a:pt x="6482" y="35300"/>
                  </a:cubicBezTo>
                  <a:close/>
                  <a:moveTo>
                    <a:pt x="4630" y="35884"/>
                  </a:moveTo>
                  <a:cubicBezTo>
                    <a:pt x="4751" y="35884"/>
                    <a:pt x="4751" y="35884"/>
                    <a:pt x="4862" y="35763"/>
                  </a:cubicBezTo>
                  <a:cubicBezTo>
                    <a:pt x="5214" y="35763"/>
                    <a:pt x="5556" y="35652"/>
                    <a:pt x="5908" y="35532"/>
                  </a:cubicBezTo>
                  <a:lnTo>
                    <a:pt x="5908" y="48154"/>
                  </a:lnTo>
                  <a:cubicBezTo>
                    <a:pt x="5908" y="48385"/>
                    <a:pt x="5788" y="48496"/>
                    <a:pt x="5677" y="48617"/>
                  </a:cubicBezTo>
                  <a:cubicBezTo>
                    <a:pt x="5556" y="48728"/>
                    <a:pt x="5445" y="48848"/>
                    <a:pt x="5325" y="48848"/>
                  </a:cubicBezTo>
                  <a:cubicBezTo>
                    <a:pt x="5093" y="48848"/>
                    <a:pt x="4982" y="48728"/>
                    <a:pt x="4862" y="48617"/>
                  </a:cubicBezTo>
                  <a:cubicBezTo>
                    <a:pt x="4751" y="48496"/>
                    <a:pt x="4630" y="48385"/>
                    <a:pt x="4630" y="48154"/>
                  </a:cubicBezTo>
                  <a:close/>
                  <a:moveTo>
                    <a:pt x="2778" y="27318"/>
                  </a:moveTo>
                  <a:lnTo>
                    <a:pt x="2778" y="27318"/>
                  </a:lnTo>
                  <a:cubicBezTo>
                    <a:pt x="2315" y="26735"/>
                    <a:pt x="1741" y="26161"/>
                    <a:pt x="1389" y="25234"/>
                  </a:cubicBezTo>
                  <a:cubicBezTo>
                    <a:pt x="583" y="23614"/>
                    <a:pt x="2084" y="22456"/>
                    <a:pt x="2667" y="22105"/>
                  </a:cubicBezTo>
                  <a:cubicBezTo>
                    <a:pt x="2778" y="22225"/>
                    <a:pt x="2778" y="22336"/>
                    <a:pt x="2899" y="22336"/>
                  </a:cubicBezTo>
                  <a:cubicBezTo>
                    <a:pt x="4751" y="23957"/>
                    <a:pt x="7297" y="26272"/>
                    <a:pt x="7529" y="28707"/>
                  </a:cubicBezTo>
                  <a:lnTo>
                    <a:pt x="7529" y="29050"/>
                  </a:lnTo>
                  <a:cubicBezTo>
                    <a:pt x="7297" y="30439"/>
                    <a:pt x="6603" y="31022"/>
                    <a:pt x="5788" y="31254"/>
                  </a:cubicBezTo>
                  <a:lnTo>
                    <a:pt x="4862" y="31254"/>
                  </a:lnTo>
                  <a:cubicBezTo>
                    <a:pt x="4519" y="31133"/>
                    <a:pt x="4167" y="31022"/>
                    <a:pt x="4056" y="30902"/>
                  </a:cubicBezTo>
                  <a:cubicBezTo>
                    <a:pt x="3704" y="30670"/>
                    <a:pt x="3593" y="30328"/>
                    <a:pt x="3704" y="29976"/>
                  </a:cubicBezTo>
                  <a:cubicBezTo>
                    <a:pt x="4167" y="28818"/>
                    <a:pt x="3593" y="28244"/>
                    <a:pt x="2899" y="27318"/>
                  </a:cubicBezTo>
                  <a:close/>
                  <a:moveTo>
                    <a:pt x="8797" y="29281"/>
                  </a:moveTo>
                  <a:cubicBezTo>
                    <a:pt x="8686" y="29281"/>
                    <a:pt x="8686" y="29281"/>
                    <a:pt x="8686" y="29402"/>
                  </a:cubicBezTo>
                  <a:cubicBezTo>
                    <a:pt x="8566" y="29513"/>
                    <a:pt x="8455" y="29633"/>
                    <a:pt x="8334" y="29513"/>
                  </a:cubicBezTo>
                  <a:cubicBezTo>
                    <a:pt x="8223" y="29513"/>
                    <a:pt x="8223" y="29281"/>
                    <a:pt x="8103" y="29050"/>
                  </a:cubicBezTo>
                  <a:lnTo>
                    <a:pt x="8103" y="29050"/>
                  </a:lnTo>
                  <a:lnTo>
                    <a:pt x="8103" y="28707"/>
                  </a:lnTo>
                  <a:cubicBezTo>
                    <a:pt x="7871" y="26040"/>
                    <a:pt x="5214" y="23614"/>
                    <a:pt x="3362" y="21993"/>
                  </a:cubicBezTo>
                  <a:cubicBezTo>
                    <a:pt x="3130" y="21873"/>
                    <a:pt x="3010" y="21642"/>
                    <a:pt x="2899" y="21530"/>
                  </a:cubicBezTo>
                  <a:lnTo>
                    <a:pt x="2778" y="21530"/>
                  </a:lnTo>
                  <a:cubicBezTo>
                    <a:pt x="2315" y="21067"/>
                    <a:pt x="1852" y="20604"/>
                    <a:pt x="1741" y="20373"/>
                  </a:cubicBezTo>
                  <a:cubicBezTo>
                    <a:pt x="1389" y="19558"/>
                    <a:pt x="2315" y="18632"/>
                    <a:pt x="2547" y="18289"/>
                  </a:cubicBezTo>
                  <a:cubicBezTo>
                    <a:pt x="3130" y="18400"/>
                    <a:pt x="4056" y="18289"/>
                    <a:pt x="4751" y="18169"/>
                  </a:cubicBezTo>
                  <a:cubicBezTo>
                    <a:pt x="5214" y="18169"/>
                    <a:pt x="5677" y="18058"/>
                    <a:pt x="5908" y="18058"/>
                  </a:cubicBezTo>
                  <a:lnTo>
                    <a:pt x="6603" y="18400"/>
                  </a:lnTo>
                  <a:cubicBezTo>
                    <a:pt x="7177" y="18632"/>
                    <a:pt x="7871" y="18863"/>
                    <a:pt x="8455" y="18632"/>
                  </a:cubicBezTo>
                  <a:cubicBezTo>
                    <a:pt x="8566" y="18632"/>
                    <a:pt x="8686" y="18521"/>
                    <a:pt x="8797" y="18400"/>
                  </a:cubicBezTo>
                  <a:cubicBezTo>
                    <a:pt x="9844" y="21299"/>
                    <a:pt x="8455" y="21762"/>
                    <a:pt x="8334" y="21762"/>
                  </a:cubicBezTo>
                  <a:lnTo>
                    <a:pt x="8223" y="21873"/>
                  </a:lnTo>
                  <a:cubicBezTo>
                    <a:pt x="8103" y="21993"/>
                    <a:pt x="8103" y="22105"/>
                    <a:pt x="8223" y="22225"/>
                  </a:cubicBezTo>
                  <a:cubicBezTo>
                    <a:pt x="9844" y="24188"/>
                    <a:pt x="9844" y="26735"/>
                    <a:pt x="9260" y="28244"/>
                  </a:cubicBezTo>
                  <a:cubicBezTo>
                    <a:pt x="9149" y="28587"/>
                    <a:pt x="8918" y="28939"/>
                    <a:pt x="8797" y="29170"/>
                  </a:cubicBezTo>
                  <a:close/>
                  <a:moveTo>
                    <a:pt x="2547" y="17706"/>
                  </a:moveTo>
                  <a:lnTo>
                    <a:pt x="2667" y="17706"/>
                  </a:lnTo>
                  <a:cubicBezTo>
                    <a:pt x="3130" y="17826"/>
                    <a:pt x="3936" y="17706"/>
                    <a:pt x="4630" y="17595"/>
                  </a:cubicBezTo>
                  <a:cubicBezTo>
                    <a:pt x="5214" y="17595"/>
                    <a:pt x="5677" y="17474"/>
                    <a:pt x="6019" y="17595"/>
                  </a:cubicBezTo>
                  <a:cubicBezTo>
                    <a:pt x="6251" y="17595"/>
                    <a:pt x="6482" y="17706"/>
                    <a:pt x="6834" y="17826"/>
                  </a:cubicBezTo>
                  <a:cubicBezTo>
                    <a:pt x="7297" y="18058"/>
                    <a:pt x="7871" y="18289"/>
                    <a:pt x="8223" y="18058"/>
                  </a:cubicBezTo>
                  <a:cubicBezTo>
                    <a:pt x="8334" y="18058"/>
                    <a:pt x="8566" y="17937"/>
                    <a:pt x="8686" y="17706"/>
                  </a:cubicBezTo>
                  <a:lnTo>
                    <a:pt x="8686" y="17706"/>
                  </a:lnTo>
                  <a:lnTo>
                    <a:pt x="9260" y="17132"/>
                  </a:lnTo>
                  <a:cubicBezTo>
                    <a:pt x="9612" y="16548"/>
                    <a:pt x="9955" y="15974"/>
                    <a:pt x="9955" y="15743"/>
                  </a:cubicBezTo>
                  <a:cubicBezTo>
                    <a:pt x="9955" y="15511"/>
                    <a:pt x="8334" y="12270"/>
                    <a:pt x="7992" y="11455"/>
                  </a:cubicBezTo>
                  <a:lnTo>
                    <a:pt x="7529" y="11455"/>
                  </a:lnTo>
                  <a:cubicBezTo>
                    <a:pt x="7408" y="11344"/>
                    <a:pt x="7297" y="11224"/>
                    <a:pt x="7297" y="11113"/>
                  </a:cubicBezTo>
                  <a:cubicBezTo>
                    <a:pt x="7408" y="10881"/>
                    <a:pt x="7529" y="10881"/>
                    <a:pt x="7640" y="10881"/>
                  </a:cubicBezTo>
                  <a:lnTo>
                    <a:pt x="8103" y="10881"/>
                  </a:lnTo>
                  <a:lnTo>
                    <a:pt x="8103" y="10761"/>
                  </a:lnTo>
                  <a:cubicBezTo>
                    <a:pt x="8223" y="10761"/>
                    <a:pt x="8334" y="10761"/>
                    <a:pt x="8455" y="10650"/>
                  </a:cubicBezTo>
                  <a:cubicBezTo>
                    <a:pt x="8797" y="10187"/>
                    <a:pt x="10538" y="6825"/>
                    <a:pt x="10307" y="5668"/>
                  </a:cubicBezTo>
                  <a:cubicBezTo>
                    <a:pt x="10186" y="5093"/>
                    <a:pt x="9723" y="4630"/>
                    <a:pt x="9149" y="4167"/>
                  </a:cubicBezTo>
                  <a:cubicBezTo>
                    <a:pt x="8223" y="3584"/>
                    <a:pt x="7177" y="3121"/>
                    <a:pt x="6482" y="2890"/>
                  </a:cubicBezTo>
                  <a:cubicBezTo>
                    <a:pt x="5677" y="2778"/>
                    <a:pt x="5214" y="1964"/>
                    <a:pt x="4751" y="1269"/>
                  </a:cubicBezTo>
                  <a:cubicBezTo>
                    <a:pt x="4519" y="1037"/>
                    <a:pt x="4399" y="806"/>
                    <a:pt x="4288" y="695"/>
                  </a:cubicBezTo>
                  <a:lnTo>
                    <a:pt x="4288" y="695"/>
                  </a:lnTo>
                  <a:cubicBezTo>
                    <a:pt x="3936" y="1037"/>
                    <a:pt x="3010" y="2427"/>
                    <a:pt x="2436" y="3816"/>
                  </a:cubicBezTo>
                  <a:cubicBezTo>
                    <a:pt x="2084" y="4630"/>
                    <a:pt x="1852" y="5436"/>
                    <a:pt x="1973" y="6019"/>
                  </a:cubicBezTo>
                  <a:cubicBezTo>
                    <a:pt x="2204" y="7057"/>
                    <a:pt x="2547" y="7640"/>
                    <a:pt x="2667" y="7751"/>
                  </a:cubicBezTo>
                  <a:lnTo>
                    <a:pt x="3593" y="7751"/>
                  </a:lnTo>
                  <a:cubicBezTo>
                    <a:pt x="3704" y="7751"/>
                    <a:pt x="3936" y="7872"/>
                    <a:pt x="3936" y="7983"/>
                  </a:cubicBezTo>
                  <a:cubicBezTo>
                    <a:pt x="3936" y="8103"/>
                    <a:pt x="3825" y="8335"/>
                    <a:pt x="3593" y="8335"/>
                  </a:cubicBezTo>
                  <a:lnTo>
                    <a:pt x="2547" y="8335"/>
                  </a:lnTo>
                  <a:lnTo>
                    <a:pt x="2547" y="8335"/>
                  </a:lnTo>
                  <a:cubicBezTo>
                    <a:pt x="2547" y="8335"/>
                    <a:pt x="1278" y="8335"/>
                    <a:pt x="1389" y="10418"/>
                  </a:cubicBezTo>
                  <a:cubicBezTo>
                    <a:pt x="1509" y="11687"/>
                    <a:pt x="1741" y="13307"/>
                    <a:pt x="1852" y="14585"/>
                  </a:cubicBezTo>
                  <a:cubicBezTo>
                    <a:pt x="2084" y="15854"/>
                    <a:pt x="2204" y="16900"/>
                    <a:pt x="2315" y="17363"/>
                  </a:cubicBezTo>
                  <a:cubicBezTo>
                    <a:pt x="2315" y="17474"/>
                    <a:pt x="2436" y="17595"/>
                    <a:pt x="2547" y="17706"/>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1405402" y="2207914"/>
              <a:ext cx="173927" cy="327355"/>
            </a:xfrm>
            <a:custGeom>
              <a:rect b="b" l="l" r="r" t="t"/>
              <a:pathLst>
                <a:path extrusionOk="0" h="7410" w="3937">
                  <a:moveTo>
                    <a:pt x="1510" y="2196"/>
                  </a:moveTo>
                  <a:cubicBezTo>
                    <a:pt x="1390" y="2196"/>
                    <a:pt x="1" y="1964"/>
                    <a:pt x="1" y="2316"/>
                  </a:cubicBezTo>
                  <a:cubicBezTo>
                    <a:pt x="232" y="2427"/>
                    <a:pt x="464" y="2316"/>
                    <a:pt x="584" y="2427"/>
                  </a:cubicBezTo>
                  <a:cubicBezTo>
                    <a:pt x="464" y="2427"/>
                    <a:pt x="464" y="2548"/>
                    <a:pt x="353" y="2779"/>
                  </a:cubicBezTo>
                  <a:cubicBezTo>
                    <a:pt x="121" y="3474"/>
                    <a:pt x="464" y="4863"/>
                    <a:pt x="584" y="5557"/>
                  </a:cubicBezTo>
                  <a:lnTo>
                    <a:pt x="927" y="6946"/>
                  </a:lnTo>
                  <a:cubicBezTo>
                    <a:pt x="927" y="7057"/>
                    <a:pt x="927" y="7289"/>
                    <a:pt x="1047" y="7409"/>
                  </a:cubicBezTo>
                  <a:cubicBezTo>
                    <a:pt x="1158" y="7178"/>
                    <a:pt x="1047" y="6483"/>
                    <a:pt x="1047" y="6131"/>
                  </a:cubicBezTo>
                  <a:cubicBezTo>
                    <a:pt x="927" y="5437"/>
                    <a:pt x="584" y="4168"/>
                    <a:pt x="584" y="3474"/>
                  </a:cubicBezTo>
                  <a:cubicBezTo>
                    <a:pt x="584" y="3242"/>
                    <a:pt x="464" y="3011"/>
                    <a:pt x="584" y="2659"/>
                  </a:cubicBezTo>
                  <a:cubicBezTo>
                    <a:pt x="695" y="2548"/>
                    <a:pt x="816" y="2548"/>
                    <a:pt x="816" y="2427"/>
                  </a:cubicBezTo>
                  <a:cubicBezTo>
                    <a:pt x="1390" y="2427"/>
                    <a:pt x="1853" y="2548"/>
                    <a:pt x="2316" y="2659"/>
                  </a:cubicBezTo>
                  <a:cubicBezTo>
                    <a:pt x="2547" y="2659"/>
                    <a:pt x="2779" y="2779"/>
                    <a:pt x="3010" y="2779"/>
                  </a:cubicBezTo>
                  <a:cubicBezTo>
                    <a:pt x="3242" y="2890"/>
                    <a:pt x="3594" y="3011"/>
                    <a:pt x="3705" y="3011"/>
                  </a:cubicBezTo>
                  <a:cubicBezTo>
                    <a:pt x="3825" y="3011"/>
                    <a:pt x="3936" y="2890"/>
                    <a:pt x="3705" y="2779"/>
                  </a:cubicBezTo>
                  <a:cubicBezTo>
                    <a:pt x="3473" y="2659"/>
                    <a:pt x="3473" y="2659"/>
                    <a:pt x="3242" y="2659"/>
                  </a:cubicBezTo>
                  <a:cubicBezTo>
                    <a:pt x="3010" y="2548"/>
                    <a:pt x="2779" y="2427"/>
                    <a:pt x="2436" y="2427"/>
                  </a:cubicBezTo>
                  <a:cubicBezTo>
                    <a:pt x="2316" y="2316"/>
                    <a:pt x="2084" y="2316"/>
                    <a:pt x="2084" y="2316"/>
                  </a:cubicBezTo>
                  <a:cubicBezTo>
                    <a:pt x="1973" y="2196"/>
                    <a:pt x="1742" y="2085"/>
                    <a:pt x="1742" y="2085"/>
                  </a:cubicBezTo>
                  <a:cubicBezTo>
                    <a:pt x="1279" y="1390"/>
                    <a:pt x="1390" y="344"/>
                    <a:pt x="1279" y="112"/>
                  </a:cubicBezTo>
                  <a:cubicBezTo>
                    <a:pt x="1279" y="1"/>
                    <a:pt x="1158" y="1"/>
                    <a:pt x="1158" y="112"/>
                  </a:cubicBezTo>
                  <a:cubicBezTo>
                    <a:pt x="1047" y="344"/>
                    <a:pt x="1047" y="1159"/>
                    <a:pt x="1158" y="1501"/>
                  </a:cubicBezTo>
                  <a:cubicBezTo>
                    <a:pt x="1279" y="1622"/>
                    <a:pt x="1279" y="1733"/>
                    <a:pt x="1279" y="1853"/>
                  </a:cubicBezTo>
                  <a:cubicBezTo>
                    <a:pt x="1390" y="1964"/>
                    <a:pt x="1510" y="2196"/>
                    <a:pt x="1510" y="2196"/>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1553933" y="2392051"/>
              <a:ext cx="137878" cy="178786"/>
            </a:xfrm>
            <a:custGeom>
              <a:rect b="b" l="l" r="r" t="t"/>
              <a:pathLst>
                <a:path extrusionOk="0" h="4047" w="3121">
                  <a:moveTo>
                    <a:pt x="1732" y="1269"/>
                  </a:moveTo>
                  <a:lnTo>
                    <a:pt x="2084" y="1963"/>
                  </a:lnTo>
                  <a:cubicBezTo>
                    <a:pt x="2084" y="2195"/>
                    <a:pt x="2195" y="2426"/>
                    <a:pt x="2315" y="2778"/>
                  </a:cubicBezTo>
                  <a:lnTo>
                    <a:pt x="2658" y="3473"/>
                  </a:lnTo>
                  <a:cubicBezTo>
                    <a:pt x="2658" y="3584"/>
                    <a:pt x="2889" y="4047"/>
                    <a:pt x="3010" y="4047"/>
                  </a:cubicBezTo>
                  <a:lnTo>
                    <a:pt x="3010" y="4047"/>
                  </a:lnTo>
                  <a:cubicBezTo>
                    <a:pt x="3121" y="3936"/>
                    <a:pt x="2315" y="1963"/>
                    <a:pt x="2195" y="1621"/>
                  </a:cubicBezTo>
                  <a:cubicBezTo>
                    <a:pt x="2084" y="1500"/>
                    <a:pt x="1963" y="1389"/>
                    <a:pt x="1963" y="1269"/>
                  </a:cubicBezTo>
                  <a:cubicBezTo>
                    <a:pt x="2084" y="1269"/>
                    <a:pt x="3121" y="1269"/>
                    <a:pt x="3121" y="926"/>
                  </a:cubicBezTo>
                  <a:cubicBezTo>
                    <a:pt x="2889" y="926"/>
                    <a:pt x="1963" y="1269"/>
                    <a:pt x="1037" y="695"/>
                  </a:cubicBezTo>
                  <a:cubicBezTo>
                    <a:pt x="463" y="463"/>
                    <a:pt x="232" y="0"/>
                    <a:pt x="111" y="111"/>
                  </a:cubicBezTo>
                  <a:cubicBezTo>
                    <a:pt x="0" y="232"/>
                    <a:pt x="463" y="695"/>
                    <a:pt x="574" y="695"/>
                  </a:cubicBezTo>
                  <a:cubicBezTo>
                    <a:pt x="574" y="806"/>
                    <a:pt x="574" y="806"/>
                    <a:pt x="695" y="806"/>
                  </a:cubicBezTo>
                  <a:lnTo>
                    <a:pt x="1037" y="1037"/>
                  </a:lnTo>
                  <a:cubicBezTo>
                    <a:pt x="1269" y="1158"/>
                    <a:pt x="1500" y="1269"/>
                    <a:pt x="1732" y="1269"/>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1533478" y="2801146"/>
              <a:ext cx="168581" cy="148127"/>
            </a:xfrm>
            <a:custGeom>
              <a:rect b="b" l="l" r="r" t="t"/>
              <a:pathLst>
                <a:path extrusionOk="0" h="3353" w="3816">
                  <a:moveTo>
                    <a:pt x="3704" y="3353"/>
                  </a:moveTo>
                  <a:cubicBezTo>
                    <a:pt x="3815" y="3121"/>
                    <a:pt x="2889" y="2315"/>
                    <a:pt x="2778" y="2084"/>
                  </a:cubicBezTo>
                  <a:lnTo>
                    <a:pt x="2315" y="1732"/>
                  </a:lnTo>
                  <a:lnTo>
                    <a:pt x="2084" y="1500"/>
                  </a:lnTo>
                  <a:lnTo>
                    <a:pt x="1621" y="1158"/>
                  </a:lnTo>
                  <a:cubicBezTo>
                    <a:pt x="1389" y="926"/>
                    <a:pt x="1269" y="926"/>
                    <a:pt x="1037" y="695"/>
                  </a:cubicBezTo>
                  <a:cubicBezTo>
                    <a:pt x="806" y="463"/>
                    <a:pt x="695" y="463"/>
                    <a:pt x="343" y="111"/>
                  </a:cubicBezTo>
                  <a:cubicBezTo>
                    <a:pt x="343" y="111"/>
                    <a:pt x="232" y="0"/>
                    <a:pt x="111" y="0"/>
                  </a:cubicBezTo>
                  <a:cubicBezTo>
                    <a:pt x="0" y="111"/>
                    <a:pt x="343" y="463"/>
                    <a:pt x="463" y="574"/>
                  </a:cubicBezTo>
                  <a:cubicBezTo>
                    <a:pt x="806" y="926"/>
                    <a:pt x="1621" y="1500"/>
                    <a:pt x="2084" y="1852"/>
                  </a:cubicBezTo>
                  <a:lnTo>
                    <a:pt x="3241" y="3010"/>
                  </a:lnTo>
                  <a:cubicBezTo>
                    <a:pt x="3241" y="3010"/>
                    <a:pt x="3584" y="3353"/>
                    <a:pt x="3704" y="3353"/>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1400498" y="2918574"/>
              <a:ext cx="86765" cy="173883"/>
            </a:xfrm>
            <a:custGeom>
              <a:rect b="b" l="l" r="r" t="t"/>
              <a:pathLst>
                <a:path extrusionOk="0" h="3936" w="1964">
                  <a:moveTo>
                    <a:pt x="575" y="120"/>
                  </a:moveTo>
                  <a:cubicBezTo>
                    <a:pt x="464" y="0"/>
                    <a:pt x="343" y="232"/>
                    <a:pt x="232" y="463"/>
                  </a:cubicBezTo>
                  <a:cubicBezTo>
                    <a:pt x="1" y="926"/>
                    <a:pt x="232" y="1741"/>
                    <a:pt x="464" y="2204"/>
                  </a:cubicBezTo>
                  <a:cubicBezTo>
                    <a:pt x="695" y="2667"/>
                    <a:pt x="1269" y="3241"/>
                    <a:pt x="1621" y="3704"/>
                  </a:cubicBezTo>
                  <a:lnTo>
                    <a:pt x="1964" y="3936"/>
                  </a:lnTo>
                  <a:lnTo>
                    <a:pt x="1964" y="3825"/>
                  </a:lnTo>
                  <a:cubicBezTo>
                    <a:pt x="1964" y="3704"/>
                    <a:pt x="1621" y="3241"/>
                    <a:pt x="1501" y="3241"/>
                  </a:cubicBezTo>
                  <a:cubicBezTo>
                    <a:pt x="1390" y="2898"/>
                    <a:pt x="1158" y="2667"/>
                    <a:pt x="927" y="2315"/>
                  </a:cubicBezTo>
                  <a:cubicBezTo>
                    <a:pt x="575" y="1972"/>
                    <a:pt x="343" y="1158"/>
                    <a:pt x="464" y="583"/>
                  </a:cubicBezTo>
                  <a:lnTo>
                    <a:pt x="464" y="352"/>
                  </a:lnTo>
                  <a:cubicBezTo>
                    <a:pt x="575" y="232"/>
                    <a:pt x="575" y="232"/>
                    <a:pt x="575" y="12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1538382" y="2013615"/>
              <a:ext cx="76957" cy="143223"/>
            </a:xfrm>
            <a:custGeom>
              <a:rect b="b" l="l" r="r" t="t"/>
              <a:pathLst>
                <a:path extrusionOk="0" h="3242" w="1742">
                  <a:moveTo>
                    <a:pt x="121" y="0"/>
                  </a:moveTo>
                  <a:lnTo>
                    <a:pt x="0" y="0"/>
                  </a:lnTo>
                  <a:cubicBezTo>
                    <a:pt x="0" y="111"/>
                    <a:pt x="121" y="343"/>
                    <a:pt x="121" y="343"/>
                  </a:cubicBezTo>
                  <a:cubicBezTo>
                    <a:pt x="232" y="575"/>
                    <a:pt x="352" y="695"/>
                    <a:pt x="352" y="806"/>
                  </a:cubicBezTo>
                  <a:cubicBezTo>
                    <a:pt x="926" y="1621"/>
                    <a:pt x="1047" y="1964"/>
                    <a:pt x="1510" y="2890"/>
                  </a:cubicBezTo>
                  <a:cubicBezTo>
                    <a:pt x="1510" y="3010"/>
                    <a:pt x="1621" y="3241"/>
                    <a:pt x="1741" y="3241"/>
                  </a:cubicBezTo>
                  <a:lnTo>
                    <a:pt x="1741" y="3121"/>
                  </a:lnTo>
                  <a:lnTo>
                    <a:pt x="1741" y="3010"/>
                  </a:lnTo>
                  <a:cubicBezTo>
                    <a:pt x="1741" y="2778"/>
                    <a:pt x="1621" y="2427"/>
                    <a:pt x="1510" y="2315"/>
                  </a:cubicBezTo>
                  <a:cubicBezTo>
                    <a:pt x="1278" y="1852"/>
                    <a:pt x="1158" y="1389"/>
                    <a:pt x="926" y="1038"/>
                  </a:cubicBezTo>
                  <a:cubicBezTo>
                    <a:pt x="695" y="695"/>
                    <a:pt x="463" y="463"/>
                    <a:pt x="232" y="11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1395196" y="3384130"/>
              <a:ext cx="76957" cy="148127"/>
            </a:xfrm>
            <a:custGeom>
              <a:rect b="b" l="l" r="r" t="t"/>
              <a:pathLst>
                <a:path extrusionOk="0" h="3353" w="1742">
                  <a:moveTo>
                    <a:pt x="0" y="111"/>
                  </a:moveTo>
                  <a:lnTo>
                    <a:pt x="0" y="463"/>
                  </a:lnTo>
                  <a:cubicBezTo>
                    <a:pt x="121" y="574"/>
                    <a:pt x="121" y="926"/>
                    <a:pt x="121" y="926"/>
                  </a:cubicBezTo>
                  <a:cubicBezTo>
                    <a:pt x="121" y="1158"/>
                    <a:pt x="232" y="1269"/>
                    <a:pt x="232" y="1389"/>
                  </a:cubicBezTo>
                  <a:cubicBezTo>
                    <a:pt x="463" y="1963"/>
                    <a:pt x="695" y="2315"/>
                    <a:pt x="1047" y="2778"/>
                  </a:cubicBezTo>
                  <a:cubicBezTo>
                    <a:pt x="1158" y="2889"/>
                    <a:pt x="1510" y="3352"/>
                    <a:pt x="1621" y="3352"/>
                  </a:cubicBezTo>
                  <a:cubicBezTo>
                    <a:pt x="1741" y="3121"/>
                    <a:pt x="1389" y="2778"/>
                    <a:pt x="1158" y="2547"/>
                  </a:cubicBezTo>
                  <a:cubicBezTo>
                    <a:pt x="815" y="2084"/>
                    <a:pt x="584" y="1621"/>
                    <a:pt x="352" y="926"/>
                  </a:cubicBezTo>
                  <a:cubicBezTo>
                    <a:pt x="352" y="695"/>
                    <a:pt x="352" y="463"/>
                    <a:pt x="232" y="232"/>
                  </a:cubicBezTo>
                  <a:cubicBezTo>
                    <a:pt x="232" y="111"/>
                    <a:pt x="232" y="0"/>
                    <a:pt x="121" y="0"/>
                  </a:cubicBezTo>
                  <a:lnTo>
                    <a:pt x="121" y="0"/>
                  </a:lnTo>
                  <a:lnTo>
                    <a:pt x="121" y="111"/>
                  </a:ln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1543683" y="2729533"/>
              <a:ext cx="133018" cy="107219"/>
            </a:xfrm>
            <a:custGeom>
              <a:rect b="b" l="l" r="r" t="t"/>
              <a:pathLst>
                <a:path extrusionOk="0" h="2427" w="3011">
                  <a:moveTo>
                    <a:pt x="232" y="232"/>
                  </a:moveTo>
                  <a:cubicBezTo>
                    <a:pt x="1" y="343"/>
                    <a:pt x="232" y="343"/>
                    <a:pt x="464" y="464"/>
                  </a:cubicBezTo>
                  <a:cubicBezTo>
                    <a:pt x="806" y="695"/>
                    <a:pt x="1038" y="927"/>
                    <a:pt x="1269" y="1158"/>
                  </a:cubicBezTo>
                  <a:cubicBezTo>
                    <a:pt x="1501" y="1269"/>
                    <a:pt x="1853" y="1501"/>
                    <a:pt x="1964" y="1732"/>
                  </a:cubicBezTo>
                  <a:cubicBezTo>
                    <a:pt x="2084" y="1853"/>
                    <a:pt x="2658" y="2427"/>
                    <a:pt x="2890" y="2316"/>
                  </a:cubicBezTo>
                  <a:cubicBezTo>
                    <a:pt x="3010" y="2195"/>
                    <a:pt x="2658" y="1964"/>
                    <a:pt x="2658" y="1964"/>
                  </a:cubicBezTo>
                  <a:lnTo>
                    <a:pt x="1853" y="1269"/>
                  </a:lnTo>
                  <a:cubicBezTo>
                    <a:pt x="1853" y="1158"/>
                    <a:pt x="1732" y="1158"/>
                    <a:pt x="1732" y="1038"/>
                  </a:cubicBezTo>
                  <a:cubicBezTo>
                    <a:pt x="1621" y="927"/>
                    <a:pt x="575" y="1"/>
                    <a:pt x="232" y="232"/>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1656208" y="3256055"/>
              <a:ext cx="25402" cy="143223"/>
            </a:xfrm>
            <a:custGeom>
              <a:rect b="b" l="l" r="r" t="t"/>
              <a:pathLst>
                <a:path extrusionOk="0" h="3242" w="575">
                  <a:moveTo>
                    <a:pt x="111" y="1"/>
                  </a:moveTo>
                  <a:cubicBezTo>
                    <a:pt x="0" y="1"/>
                    <a:pt x="0" y="121"/>
                    <a:pt x="111" y="121"/>
                  </a:cubicBezTo>
                  <a:cubicBezTo>
                    <a:pt x="232" y="353"/>
                    <a:pt x="232" y="464"/>
                    <a:pt x="232" y="695"/>
                  </a:cubicBezTo>
                  <a:lnTo>
                    <a:pt x="232" y="1621"/>
                  </a:lnTo>
                  <a:cubicBezTo>
                    <a:pt x="232" y="1853"/>
                    <a:pt x="111" y="2205"/>
                    <a:pt x="111" y="2436"/>
                  </a:cubicBezTo>
                  <a:cubicBezTo>
                    <a:pt x="111" y="2547"/>
                    <a:pt x="0" y="2779"/>
                    <a:pt x="0" y="2899"/>
                  </a:cubicBezTo>
                  <a:cubicBezTo>
                    <a:pt x="0" y="3010"/>
                    <a:pt x="111" y="3242"/>
                    <a:pt x="232" y="3010"/>
                  </a:cubicBezTo>
                  <a:cubicBezTo>
                    <a:pt x="343" y="2779"/>
                    <a:pt x="463" y="1742"/>
                    <a:pt x="574" y="1390"/>
                  </a:cubicBezTo>
                  <a:cubicBezTo>
                    <a:pt x="574" y="1047"/>
                    <a:pt x="574" y="464"/>
                    <a:pt x="343" y="232"/>
                  </a:cubicBezTo>
                  <a:cubicBezTo>
                    <a:pt x="343" y="121"/>
                    <a:pt x="111" y="1"/>
                    <a:pt x="11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1400498" y="3204941"/>
              <a:ext cx="76560" cy="122769"/>
            </a:xfrm>
            <a:custGeom>
              <a:rect b="b" l="l" r="r" t="t"/>
              <a:pathLst>
                <a:path extrusionOk="0" h="2779" w="1733">
                  <a:moveTo>
                    <a:pt x="1390" y="815"/>
                  </a:moveTo>
                  <a:cubicBezTo>
                    <a:pt x="1390" y="1158"/>
                    <a:pt x="1390" y="1278"/>
                    <a:pt x="1158" y="1510"/>
                  </a:cubicBezTo>
                  <a:cubicBezTo>
                    <a:pt x="1038" y="1852"/>
                    <a:pt x="575" y="2084"/>
                    <a:pt x="232" y="2315"/>
                  </a:cubicBezTo>
                  <a:cubicBezTo>
                    <a:pt x="112" y="2436"/>
                    <a:pt x="112" y="2436"/>
                    <a:pt x="1" y="2436"/>
                  </a:cubicBezTo>
                  <a:cubicBezTo>
                    <a:pt x="1" y="2778"/>
                    <a:pt x="1038" y="2204"/>
                    <a:pt x="1390" y="1741"/>
                  </a:cubicBezTo>
                  <a:cubicBezTo>
                    <a:pt x="1621" y="1389"/>
                    <a:pt x="1732" y="1158"/>
                    <a:pt x="1621" y="815"/>
                  </a:cubicBezTo>
                  <a:cubicBezTo>
                    <a:pt x="1621" y="584"/>
                    <a:pt x="1390" y="0"/>
                    <a:pt x="1158" y="0"/>
                  </a:cubicBezTo>
                  <a:cubicBezTo>
                    <a:pt x="1158" y="121"/>
                    <a:pt x="1390" y="584"/>
                    <a:pt x="1390" y="815"/>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39"/>
            <p:cNvSpPr/>
            <p:nvPr/>
          </p:nvSpPr>
          <p:spPr>
            <a:xfrm>
              <a:off x="1492568" y="2693527"/>
              <a:ext cx="122769" cy="66752"/>
            </a:xfrm>
            <a:custGeom>
              <a:rect b="b" l="l" r="r" t="t"/>
              <a:pathLst>
                <a:path extrusionOk="0" h="1511" w="2779">
                  <a:moveTo>
                    <a:pt x="0" y="121"/>
                  </a:moveTo>
                  <a:cubicBezTo>
                    <a:pt x="0" y="232"/>
                    <a:pt x="111" y="232"/>
                    <a:pt x="232" y="353"/>
                  </a:cubicBezTo>
                  <a:cubicBezTo>
                    <a:pt x="1037" y="695"/>
                    <a:pt x="1500" y="816"/>
                    <a:pt x="2315" y="1279"/>
                  </a:cubicBezTo>
                  <a:cubicBezTo>
                    <a:pt x="2426" y="1279"/>
                    <a:pt x="2658" y="1510"/>
                    <a:pt x="2658" y="1390"/>
                  </a:cubicBezTo>
                  <a:cubicBezTo>
                    <a:pt x="2778" y="1279"/>
                    <a:pt x="2315" y="927"/>
                    <a:pt x="2195" y="816"/>
                  </a:cubicBezTo>
                  <a:cubicBezTo>
                    <a:pt x="1852" y="584"/>
                    <a:pt x="1269" y="353"/>
                    <a:pt x="806" y="232"/>
                  </a:cubicBezTo>
                  <a:cubicBezTo>
                    <a:pt x="574" y="232"/>
                    <a:pt x="111" y="1"/>
                    <a:pt x="0" y="12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39"/>
            <p:cNvSpPr/>
            <p:nvPr/>
          </p:nvSpPr>
          <p:spPr>
            <a:xfrm>
              <a:off x="1533478" y="3230697"/>
              <a:ext cx="40953" cy="112564"/>
            </a:xfrm>
            <a:custGeom>
              <a:rect b="b" l="l" r="r" t="t"/>
              <a:pathLst>
                <a:path extrusionOk="0" h="2548" w="927">
                  <a:moveTo>
                    <a:pt x="0" y="1158"/>
                  </a:moveTo>
                  <a:cubicBezTo>
                    <a:pt x="0" y="1501"/>
                    <a:pt x="111" y="2084"/>
                    <a:pt x="463" y="2427"/>
                  </a:cubicBezTo>
                  <a:cubicBezTo>
                    <a:pt x="574" y="2427"/>
                    <a:pt x="695" y="2547"/>
                    <a:pt x="806" y="2547"/>
                  </a:cubicBezTo>
                  <a:cubicBezTo>
                    <a:pt x="926" y="2427"/>
                    <a:pt x="695" y="2316"/>
                    <a:pt x="463" y="1964"/>
                  </a:cubicBezTo>
                  <a:cubicBezTo>
                    <a:pt x="232" y="1501"/>
                    <a:pt x="343" y="927"/>
                    <a:pt x="343" y="343"/>
                  </a:cubicBezTo>
                  <a:cubicBezTo>
                    <a:pt x="343" y="112"/>
                    <a:pt x="232" y="1"/>
                    <a:pt x="111" y="464"/>
                  </a:cubicBezTo>
                  <a:cubicBezTo>
                    <a:pt x="111" y="695"/>
                    <a:pt x="0" y="927"/>
                    <a:pt x="0" y="1158"/>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39"/>
            <p:cNvSpPr/>
            <p:nvPr/>
          </p:nvSpPr>
          <p:spPr>
            <a:xfrm>
              <a:off x="1702022" y="2627259"/>
              <a:ext cx="30703" cy="102315"/>
            </a:xfrm>
            <a:custGeom>
              <a:rect b="b" l="l" r="r" t="t"/>
              <a:pathLst>
                <a:path extrusionOk="0" h="2316" w="695">
                  <a:moveTo>
                    <a:pt x="463" y="1501"/>
                  </a:moveTo>
                  <a:cubicBezTo>
                    <a:pt x="463" y="1853"/>
                    <a:pt x="232" y="2195"/>
                    <a:pt x="352" y="2316"/>
                  </a:cubicBezTo>
                  <a:cubicBezTo>
                    <a:pt x="463" y="2316"/>
                    <a:pt x="695" y="1732"/>
                    <a:pt x="695" y="1501"/>
                  </a:cubicBezTo>
                  <a:cubicBezTo>
                    <a:pt x="695" y="1158"/>
                    <a:pt x="584" y="927"/>
                    <a:pt x="463" y="695"/>
                  </a:cubicBezTo>
                  <a:cubicBezTo>
                    <a:pt x="463" y="575"/>
                    <a:pt x="232" y="112"/>
                    <a:pt x="121" y="112"/>
                  </a:cubicBezTo>
                  <a:cubicBezTo>
                    <a:pt x="0" y="1"/>
                    <a:pt x="0" y="343"/>
                    <a:pt x="121" y="343"/>
                  </a:cubicBezTo>
                  <a:cubicBezTo>
                    <a:pt x="121" y="464"/>
                    <a:pt x="121" y="575"/>
                    <a:pt x="232" y="695"/>
                  </a:cubicBezTo>
                  <a:cubicBezTo>
                    <a:pt x="232" y="927"/>
                    <a:pt x="463" y="1269"/>
                    <a:pt x="463" y="150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39"/>
            <p:cNvSpPr/>
            <p:nvPr/>
          </p:nvSpPr>
          <p:spPr>
            <a:xfrm>
              <a:off x="1517927" y="2351141"/>
              <a:ext cx="36049" cy="30703"/>
            </a:xfrm>
            <a:custGeom>
              <a:rect b="b" l="l" r="r" t="t"/>
              <a:pathLst>
                <a:path extrusionOk="0" h="695" w="816">
                  <a:moveTo>
                    <a:pt x="232" y="0"/>
                  </a:moveTo>
                  <a:cubicBezTo>
                    <a:pt x="0" y="111"/>
                    <a:pt x="352" y="343"/>
                    <a:pt x="352" y="343"/>
                  </a:cubicBezTo>
                  <a:cubicBezTo>
                    <a:pt x="463" y="574"/>
                    <a:pt x="463" y="695"/>
                    <a:pt x="695" y="695"/>
                  </a:cubicBezTo>
                  <a:cubicBezTo>
                    <a:pt x="815" y="574"/>
                    <a:pt x="584" y="343"/>
                    <a:pt x="584" y="232"/>
                  </a:cubicBezTo>
                  <a:cubicBezTo>
                    <a:pt x="584" y="232"/>
                    <a:pt x="352" y="0"/>
                    <a:pt x="23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39"/>
            <p:cNvSpPr/>
            <p:nvPr/>
          </p:nvSpPr>
          <p:spPr>
            <a:xfrm>
              <a:off x="1671318" y="2831807"/>
              <a:ext cx="40953" cy="30748"/>
            </a:xfrm>
            <a:custGeom>
              <a:rect b="b" l="l" r="r" t="t"/>
              <a:pathLst>
                <a:path extrusionOk="0" h="696" w="927">
                  <a:moveTo>
                    <a:pt x="353" y="1"/>
                  </a:moveTo>
                  <a:cubicBezTo>
                    <a:pt x="1" y="112"/>
                    <a:pt x="464" y="695"/>
                    <a:pt x="695" y="695"/>
                  </a:cubicBezTo>
                  <a:cubicBezTo>
                    <a:pt x="927" y="575"/>
                    <a:pt x="584" y="343"/>
                    <a:pt x="464" y="112"/>
                  </a:cubicBezTo>
                  <a:cubicBezTo>
                    <a:pt x="464" y="112"/>
                    <a:pt x="464" y="1"/>
                    <a:pt x="353"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39"/>
            <p:cNvSpPr/>
            <p:nvPr/>
          </p:nvSpPr>
          <p:spPr>
            <a:xfrm>
              <a:off x="1451658" y="2565894"/>
              <a:ext cx="15153" cy="30748"/>
            </a:xfrm>
            <a:custGeom>
              <a:rect b="b" l="l" r="r" t="t"/>
              <a:pathLst>
                <a:path extrusionOk="0" h="696" w="343">
                  <a:moveTo>
                    <a:pt x="0" y="1"/>
                  </a:moveTo>
                  <a:cubicBezTo>
                    <a:pt x="0" y="232"/>
                    <a:pt x="0" y="343"/>
                    <a:pt x="111" y="464"/>
                  </a:cubicBezTo>
                  <a:lnTo>
                    <a:pt x="111" y="695"/>
                  </a:lnTo>
                  <a:lnTo>
                    <a:pt x="343" y="695"/>
                  </a:lnTo>
                  <a:lnTo>
                    <a:pt x="343" y="232"/>
                  </a:lnTo>
                  <a:cubicBezTo>
                    <a:pt x="232" y="112"/>
                    <a:pt x="232" y="1"/>
                    <a:pt x="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39"/>
            <p:cNvSpPr/>
            <p:nvPr/>
          </p:nvSpPr>
          <p:spPr>
            <a:xfrm>
              <a:off x="1502773" y="3112872"/>
              <a:ext cx="20498" cy="36049"/>
            </a:xfrm>
            <a:custGeom>
              <a:rect b="b" l="l" r="r" t="t"/>
              <a:pathLst>
                <a:path extrusionOk="0" h="816" w="464">
                  <a:moveTo>
                    <a:pt x="464" y="584"/>
                  </a:moveTo>
                  <a:cubicBezTo>
                    <a:pt x="464" y="121"/>
                    <a:pt x="1" y="1"/>
                    <a:pt x="1" y="232"/>
                  </a:cubicBezTo>
                  <a:cubicBezTo>
                    <a:pt x="1" y="353"/>
                    <a:pt x="112" y="353"/>
                    <a:pt x="232" y="584"/>
                  </a:cubicBezTo>
                  <a:cubicBezTo>
                    <a:pt x="343" y="816"/>
                    <a:pt x="464" y="695"/>
                    <a:pt x="464" y="584"/>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39"/>
            <p:cNvSpPr/>
            <p:nvPr/>
          </p:nvSpPr>
          <p:spPr>
            <a:xfrm>
              <a:off x="1589497" y="2356045"/>
              <a:ext cx="36049" cy="25800"/>
            </a:xfrm>
            <a:custGeom>
              <a:rect b="b" l="l" r="r" t="t"/>
              <a:pathLst>
                <a:path extrusionOk="0" h="584" w="816">
                  <a:moveTo>
                    <a:pt x="232" y="0"/>
                  </a:moveTo>
                  <a:cubicBezTo>
                    <a:pt x="1" y="121"/>
                    <a:pt x="464" y="584"/>
                    <a:pt x="584" y="463"/>
                  </a:cubicBezTo>
                  <a:cubicBezTo>
                    <a:pt x="816" y="463"/>
                    <a:pt x="584" y="232"/>
                    <a:pt x="584" y="232"/>
                  </a:cubicBezTo>
                  <a:cubicBezTo>
                    <a:pt x="584" y="121"/>
                    <a:pt x="464" y="121"/>
                    <a:pt x="464" y="121"/>
                  </a:cubicBezTo>
                  <a:cubicBezTo>
                    <a:pt x="353" y="0"/>
                    <a:pt x="353" y="0"/>
                    <a:pt x="23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39"/>
            <p:cNvSpPr/>
            <p:nvPr/>
          </p:nvSpPr>
          <p:spPr>
            <a:xfrm>
              <a:off x="1615298" y="2182157"/>
              <a:ext cx="15153" cy="30748"/>
            </a:xfrm>
            <a:custGeom>
              <a:rect b="b" l="l" r="r" t="t"/>
              <a:pathLst>
                <a:path extrusionOk="0" h="696" w="343">
                  <a:moveTo>
                    <a:pt x="0" y="352"/>
                  </a:moveTo>
                  <a:lnTo>
                    <a:pt x="111" y="464"/>
                  </a:lnTo>
                  <a:cubicBezTo>
                    <a:pt x="111" y="584"/>
                    <a:pt x="343" y="695"/>
                    <a:pt x="343" y="352"/>
                  </a:cubicBezTo>
                  <a:cubicBezTo>
                    <a:pt x="343" y="232"/>
                    <a:pt x="343" y="121"/>
                    <a:pt x="232" y="1"/>
                  </a:cubicBezTo>
                  <a:cubicBezTo>
                    <a:pt x="0" y="1"/>
                    <a:pt x="0" y="232"/>
                    <a:pt x="0" y="352"/>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39"/>
            <p:cNvSpPr/>
            <p:nvPr/>
          </p:nvSpPr>
          <p:spPr>
            <a:xfrm>
              <a:off x="1461863" y="2161703"/>
              <a:ext cx="20498" cy="25800"/>
            </a:xfrm>
            <a:custGeom>
              <a:rect b="b" l="l" r="r" t="t"/>
              <a:pathLst>
                <a:path extrusionOk="0" h="584" w="464">
                  <a:moveTo>
                    <a:pt x="232" y="1"/>
                  </a:moveTo>
                  <a:cubicBezTo>
                    <a:pt x="1" y="121"/>
                    <a:pt x="1" y="584"/>
                    <a:pt x="232" y="464"/>
                  </a:cubicBezTo>
                  <a:cubicBezTo>
                    <a:pt x="343" y="464"/>
                    <a:pt x="464" y="232"/>
                    <a:pt x="464" y="121"/>
                  </a:cubicBezTo>
                  <a:cubicBezTo>
                    <a:pt x="343" y="1"/>
                    <a:pt x="343" y="1"/>
                    <a:pt x="232"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39"/>
            <p:cNvSpPr/>
            <p:nvPr/>
          </p:nvSpPr>
          <p:spPr>
            <a:xfrm>
              <a:off x="1635753" y="3409488"/>
              <a:ext cx="25402" cy="20498"/>
            </a:xfrm>
            <a:custGeom>
              <a:rect b="b" l="l" r="r" t="t"/>
              <a:pathLst>
                <a:path extrusionOk="0" h="464" w="575">
                  <a:moveTo>
                    <a:pt x="232" y="121"/>
                  </a:moveTo>
                  <a:cubicBezTo>
                    <a:pt x="0" y="232"/>
                    <a:pt x="111" y="463"/>
                    <a:pt x="343" y="352"/>
                  </a:cubicBezTo>
                  <a:cubicBezTo>
                    <a:pt x="574" y="352"/>
                    <a:pt x="463" y="0"/>
                    <a:pt x="232" y="12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9" name="Google Shape;769;p39"/>
          <p:cNvSpPr txBox="1"/>
          <p:nvPr/>
        </p:nvSpPr>
        <p:spPr>
          <a:xfrm>
            <a:off x="3568625" y="874727"/>
            <a:ext cx="5856900" cy="1292700"/>
          </a:xfrm>
          <a:prstGeom prst="rect">
            <a:avLst/>
          </a:prstGeom>
          <a:noFill/>
          <a:ln>
            <a:noFill/>
          </a:ln>
        </p:spPr>
        <p:txBody>
          <a:bodyPr anchorCtr="0" anchor="ctr" bIns="91425" lIns="91425" spcFirstLastPara="1" rIns="91425" wrap="square" tIns="91425">
            <a:noAutofit/>
          </a:bodyPr>
          <a:lstStyle/>
          <a:p>
            <a:pPr indent="0" lvl="0" marL="0" marR="1016000" rtl="0" algn="l">
              <a:lnSpc>
                <a:spcPct val="115000"/>
              </a:lnSpc>
              <a:spcBef>
                <a:spcPts val="5400"/>
              </a:spcBef>
              <a:spcAft>
                <a:spcPts val="0"/>
              </a:spcAft>
              <a:buNone/>
            </a:pPr>
            <a:r>
              <a:t/>
            </a:r>
            <a:endParaRPr sz="1200">
              <a:solidFill>
                <a:schemeClr val="dk1"/>
              </a:solidFill>
              <a:latin typeface="Roboto"/>
              <a:ea typeface="Roboto"/>
              <a:cs typeface="Roboto"/>
              <a:sym typeface="Roboto"/>
            </a:endParaRPr>
          </a:p>
          <a:p>
            <a:pPr indent="-304800" lvl="0" marL="457200" marR="1016000" rtl="0" algn="l">
              <a:lnSpc>
                <a:spcPct val="115000"/>
              </a:lnSpc>
              <a:spcBef>
                <a:spcPts val="5400"/>
              </a:spcBef>
              <a:spcAft>
                <a:spcPts val="0"/>
              </a:spcAft>
              <a:buClr>
                <a:schemeClr val="dk1"/>
              </a:buClr>
              <a:buSzPts val="1200"/>
              <a:buFont typeface="Roboto"/>
              <a:buChar char="●"/>
            </a:pPr>
            <a:r>
              <a:rPr lang="en" sz="1200">
                <a:solidFill>
                  <a:schemeClr val="dk1"/>
                </a:solidFill>
                <a:latin typeface="Roboto"/>
                <a:ea typeface="Roboto"/>
                <a:cs typeface="Roboto"/>
                <a:sym typeface="Roboto"/>
              </a:rPr>
              <a:t>Offer more benefits to VIP (Gifts &amp; Vouchers) </a:t>
            </a:r>
            <a:endParaRPr sz="1200">
              <a:solidFill>
                <a:schemeClr val="dk1"/>
              </a:solidFill>
              <a:latin typeface="Roboto"/>
              <a:ea typeface="Roboto"/>
              <a:cs typeface="Roboto"/>
              <a:sym typeface="Roboto"/>
            </a:endParaRPr>
          </a:p>
          <a:p>
            <a:pPr indent="-304800" lvl="0" marL="457200" marR="10160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Increase follower engagement on social media/wechat community — earn more WOM effect </a:t>
            </a:r>
            <a:endParaRPr sz="1200">
              <a:solidFill>
                <a:schemeClr val="dk1"/>
              </a:solidFill>
              <a:latin typeface="Roboto"/>
              <a:ea typeface="Roboto"/>
              <a:cs typeface="Roboto"/>
              <a:sym typeface="Roboto"/>
            </a:endParaRPr>
          </a:p>
          <a:p>
            <a:pPr indent="-304800" lvl="0" marL="457200" marR="10160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Personalized product recommendation</a:t>
            </a:r>
            <a:endParaRPr sz="1200">
              <a:solidFill>
                <a:schemeClr val="dk1"/>
              </a:solidFill>
              <a:latin typeface="Roboto"/>
              <a:ea typeface="Roboto"/>
              <a:cs typeface="Roboto"/>
              <a:sym typeface="Roboto"/>
            </a:endParaRPr>
          </a:p>
          <a:p>
            <a:pPr indent="0" lvl="0" marL="457200" marR="1016000" rtl="0" algn="l">
              <a:lnSpc>
                <a:spcPct val="115000"/>
              </a:lnSpc>
              <a:spcBef>
                <a:spcPts val="5400"/>
              </a:spcBef>
              <a:spcAft>
                <a:spcPts val="0"/>
              </a:spcAft>
              <a:buNone/>
            </a:pPr>
            <a:r>
              <a:t/>
            </a:r>
            <a:endParaRPr sz="1200">
              <a:solidFill>
                <a:schemeClr val="dk1"/>
              </a:solidFill>
              <a:latin typeface="Roboto"/>
              <a:ea typeface="Roboto"/>
              <a:cs typeface="Roboto"/>
              <a:sym typeface="Roboto"/>
            </a:endParaRPr>
          </a:p>
          <a:p>
            <a:pPr indent="0" lvl="0" marL="457200" rtl="0" algn="l">
              <a:spcBef>
                <a:spcPts val="1800"/>
              </a:spcBef>
              <a:spcAft>
                <a:spcPts val="0"/>
              </a:spcAft>
              <a:buNone/>
            </a:pPr>
            <a:r>
              <a:t/>
            </a:r>
            <a:endParaRPr sz="1200">
              <a:solidFill>
                <a:schemeClr val="dk1"/>
              </a:solidFill>
              <a:latin typeface="Roboto"/>
              <a:ea typeface="Roboto"/>
              <a:cs typeface="Roboto"/>
              <a:sym typeface="Roboto"/>
            </a:endParaRPr>
          </a:p>
        </p:txBody>
      </p:sp>
      <p:pic>
        <p:nvPicPr>
          <p:cNvPr id="770" name="Google Shape;770;p39"/>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771" name="Google Shape;771;p39"/>
          <p:cNvSpPr txBox="1"/>
          <p:nvPr/>
        </p:nvSpPr>
        <p:spPr>
          <a:xfrm>
            <a:off x="5730400" y="3429250"/>
            <a:ext cx="3213600" cy="64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To those who haven’t  ordered for more than 1 month: </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$10 OFF without minimum order requirements  </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Email/ Wechat notifications </a:t>
            </a:r>
            <a:endParaRPr sz="1200">
              <a:solidFill>
                <a:schemeClr val="dk1"/>
              </a:solidFill>
              <a:latin typeface="Roboto"/>
              <a:ea typeface="Roboto"/>
              <a:cs typeface="Roboto"/>
              <a:sym typeface="Roboto"/>
            </a:endParaRPr>
          </a:p>
        </p:txBody>
      </p:sp>
      <p:sp>
        <p:nvSpPr>
          <p:cNvPr id="772" name="Google Shape;772;p39"/>
          <p:cNvSpPr txBox="1"/>
          <p:nvPr/>
        </p:nvSpPr>
        <p:spPr>
          <a:xfrm>
            <a:off x="1688300" y="3198675"/>
            <a:ext cx="2883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For APP users, </a:t>
            </a:r>
            <a:r>
              <a:rPr lang="en" sz="1200">
                <a:solidFill>
                  <a:schemeClr val="dk1"/>
                </a:solidFill>
                <a:latin typeface="Roboto"/>
                <a:ea typeface="Roboto"/>
                <a:cs typeface="Roboto"/>
                <a:sym typeface="Roboto"/>
              </a:rPr>
              <a:t>$15 OFF </a:t>
            </a:r>
            <a:r>
              <a:rPr lang="en" sz="1200">
                <a:solidFill>
                  <a:schemeClr val="dk1"/>
                </a:solidFill>
                <a:latin typeface="Roboto"/>
                <a:ea typeface="Roboto"/>
                <a:cs typeface="Roboto"/>
                <a:sym typeface="Roboto"/>
              </a:rPr>
              <a:t>first order</a:t>
            </a:r>
            <a:r>
              <a:rPr lang="en" sz="1200">
                <a:solidFill>
                  <a:schemeClr val="dk1"/>
                </a:solidFill>
                <a:latin typeface="Roboto"/>
                <a:ea typeface="Roboto"/>
                <a:cs typeface="Roboto"/>
                <a:sym typeface="Roboto"/>
              </a:rPr>
              <a:t> (Now it’s $10) </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Offer 21-day free trial of membership</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Student Program: 3-month free trial</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Invest more in email/ app push marketing</a:t>
            </a:r>
            <a:endParaRPr sz="1200">
              <a:solidFill>
                <a:schemeClr val="dk1"/>
              </a:solidFill>
              <a:latin typeface="Roboto"/>
              <a:ea typeface="Roboto"/>
              <a:cs typeface="Roboto"/>
              <a:sym typeface="Roboto"/>
            </a:endParaRPr>
          </a:p>
          <a:p>
            <a:pPr indent="0" lvl="0" marL="45720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6" name="Shape 776"/>
        <p:cNvGrpSpPr/>
        <p:nvPr/>
      </p:nvGrpSpPr>
      <p:grpSpPr>
        <a:xfrm>
          <a:off x="0" y="0"/>
          <a:ext cx="0" cy="0"/>
          <a:chOff x="0" y="0"/>
          <a:chExt cx="0" cy="0"/>
        </a:xfrm>
      </p:grpSpPr>
      <p:sp>
        <p:nvSpPr>
          <p:cNvPr id="777" name="Google Shape;777;p40"/>
          <p:cNvSpPr txBox="1"/>
          <p:nvPr>
            <p:ph type="title"/>
          </p:nvPr>
        </p:nvSpPr>
        <p:spPr>
          <a:xfrm>
            <a:off x="457200" y="194625"/>
            <a:ext cx="2413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Membership</a:t>
            </a:r>
            <a:endParaRPr/>
          </a:p>
        </p:txBody>
      </p:sp>
      <p:pic>
        <p:nvPicPr>
          <p:cNvPr id="778" name="Google Shape;778;p40"/>
          <p:cNvPicPr preferRelativeResize="0"/>
          <p:nvPr/>
        </p:nvPicPr>
        <p:blipFill rotWithShape="1">
          <a:blip r:embed="rId3">
            <a:alphaModFix/>
          </a:blip>
          <a:srcRect b="53070" l="0" r="49008" t="20213"/>
          <a:stretch/>
        </p:blipFill>
        <p:spPr>
          <a:xfrm>
            <a:off x="509274" y="815576"/>
            <a:ext cx="1598726" cy="1813325"/>
          </a:xfrm>
          <a:prstGeom prst="rect">
            <a:avLst/>
          </a:prstGeom>
          <a:noFill/>
          <a:ln>
            <a:noFill/>
          </a:ln>
        </p:spPr>
      </p:pic>
      <p:pic>
        <p:nvPicPr>
          <p:cNvPr id="779" name="Google Shape;779;p40"/>
          <p:cNvPicPr preferRelativeResize="0"/>
          <p:nvPr/>
        </p:nvPicPr>
        <p:blipFill rotWithShape="1">
          <a:blip r:embed="rId4">
            <a:alphaModFix/>
          </a:blip>
          <a:srcRect b="0" l="5736" r="7087" t="0"/>
          <a:stretch/>
        </p:blipFill>
        <p:spPr>
          <a:xfrm>
            <a:off x="558625" y="2781350"/>
            <a:ext cx="1549375" cy="2087151"/>
          </a:xfrm>
          <a:prstGeom prst="rect">
            <a:avLst/>
          </a:prstGeom>
          <a:noFill/>
          <a:ln>
            <a:noFill/>
          </a:ln>
        </p:spPr>
      </p:pic>
      <p:grpSp>
        <p:nvGrpSpPr>
          <p:cNvPr id="780" name="Google Shape;780;p40"/>
          <p:cNvGrpSpPr/>
          <p:nvPr/>
        </p:nvGrpSpPr>
        <p:grpSpPr>
          <a:xfrm>
            <a:off x="2818025" y="16050"/>
            <a:ext cx="5546700" cy="5225700"/>
            <a:chOff x="3275225" y="16050"/>
            <a:chExt cx="5546700" cy="5225700"/>
          </a:xfrm>
        </p:grpSpPr>
        <p:sp>
          <p:nvSpPr>
            <p:cNvPr id="781" name="Google Shape;781;p40"/>
            <p:cNvSpPr txBox="1"/>
            <p:nvPr/>
          </p:nvSpPr>
          <p:spPr>
            <a:xfrm>
              <a:off x="3275225" y="16050"/>
              <a:ext cx="5546700" cy="522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Current </a:t>
              </a:r>
              <a:r>
                <a:rPr b="1" lang="en" sz="1200">
                  <a:solidFill>
                    <a:schemeClr val="dk1"/>
                  </a:solidFill>
                  <a:latin typeface="Times New Roman"/>
                  <a:ea typeface="Times New Roman"/>
                  <a:cs typeface="Times New Roman"/>
                  <a:sym typeface="Times New Roman"/>
                </a:rPr>
                <a:t>Rewards &amp; Benefits</a:t>
              </a:r>
              <a:endParaRPr b="1" sz="12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a:t>
              </a:r>
              <a:r>
                <a:rPr lang="en" sz="1100">
                  <a:solidFill>
                    <a:schemeClr val="dk1"/>
                  </a:solidFill>
                  <a:latin typeface="Times New Roman"/>
                  <a:ea typeface="Times New Roman"/>
                  <a:cs typeface="Times New Roman"/>
                  <a:sym typeface="Times New Roman"/>
                </a:rPr>
                <a:t>egular users: </a:t>
              </a:r>
              <a:r>
                <a:rPr b="1" lang="en" sz="1100">
                  <a:solidFill>
                    <a:schemeClr val="dk1"/>
                  </a:solidFill>
                  <a:latin typeface="Times New Roman"/>
                  <a:ea typeface="Times New Roman"/>
                  <a:cs typeface="Times New Roman"/>
                  <a:sym typeface="Times New Roman"/>
                </a:rPr>
                <a:t>free shipping over $35</a:t>
              </a:r>
              <a:endParaRPr b="1"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New users: </a:t>
              </a:r>
              <a:r>
                <a:rPr b="1" lang="en" sz="1100">
                  <a:solidFill>
                    <a:schemeClr val="dk1"/>
                  </a:solidFill>
                  <a:latin typeface="Times New Roman"/>
                  <a:ea typeface="Times New Roman"/>
                  <a:cs typeface="Times New Roman"/>
                  <a:sym typeface="Times New Roman"/>
                </a:rPr>
                <a:t>First order $10 OFF</a:t>
              </a:r>
              <a:endParaRPr b="1"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VIP users / membership: </a:t>
              </a:r>
              <a:r>
                <a:rPr b="1" lang="en" sz="1100">
                  <a:solidFill>
                    <a:schemeClr val="dk1"/>
                  </a:solidFill>
                  <a:latin typeface="Times New Roman"/>
                  <a:ea typeface="Times New Roman"/>
                  <a:cs typeface="Times New Roman"/>
                  <a:sym typeface="Times New Roman"/>
                </a:rPr>
                <a:t>5% cash back, free shipping (Charge $11/ month now) </a:t>
              </a:r>
              <a:endParaRPr b="1"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Refer products -- Weeebates: </a:t>
              </a:r>
              <a:r>
                <a:rPr b="1" lang="en" sz="1100">
                  <a:solidFill>
                    <a:schemeClr val="dk1"/>
                  </a:solidFill>
                  <a:latin typeface="Times New Roman"/>
                  <a:ea typeface="Times New Roman"/>
                  <a:cs typeface="Times New Roman"/>
                  <a:sym typeface="Times New Roman"/>
                </a:rPr>
                <a:t>share products from the order you just made</a:t>
              </a:r>
              <a:r>
                <a:rPr lang="en" sz="1100">
                  <a:solidFill>
                    <a:schemeClr val="dk1"/>
                  </a:solidFill>
                  <a:latin typeface="Times New Roman"/>
                  <a:ea typeface="Times New Roman"/>
                  <a:cs typeface="Times New Roman"/>
                  <a:sym typeface="Times New Roman"/>
                </a:rPr>
                <a:t> to friends via link or post on social medias. </a:t>
              </a:r>
              <a:endParaRPr sz="11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F</a:t>
              </a:r>
              <a:r>
                <a:rPr lang="en" sz="1100">
                  <a:solidFill>
                    <a:schemeClr val="dk1"/>
                  </a:solidFill>
                  <a:latin typeface="Times New Roman"/>
                  <a:ea typeface="Times New Roman"/>
                  <a:cs typeface="Times New Roman"/>
                  <a:sym typeface="Times New Roman"/>
                </a:rPr>
                <a:t>or the referee: </a:t>
              </a:r>
              <a:endParaRPr sz="1100">
                <a:solidFill>
                  <a:schemeClr val="dk1"/>
                </a:solidFill>
                <a:latin typeface="Times New Roman"/>
                <a:ea typeface="Times New Roman"/>
                <a:cs typeface="Times New Roman"/>
                <a:sym typeface="Times New Roman"/>
              </a:endParaRPr>
            </a:p>
            <a:p>
              <a:pPr indent="-298450" lvl="2" marL="13716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win 1~100 pts back</a:t>
              </a:r>
              <a:r>
                <a:rPr lang="en" sz="1100">
                  <a:solidFill>
                    <a:schemeClr val="dk1"/>
                  </a:solidFill>
                  <a:latin typeface="Times New Roman"/>
                  <a:ea typeface="Times New Roman"/>
                  <a:cs typeface="Times New Roman"/>
                  <a:sym typeface="Times New Roman"/>
                </a:rPr>
                <a:t> everytime a friend claims the coupon</a:t>
              </a:r>
              <a:endParaRPr sz="1100">
                <a:solidFill>
                  <a:schemeClr val="dk1"/>
                </a:solidFill>
                <a:latin typeface="Times New Roman"/>
                <a:ea typeface="Times New Roman"/>
                <a:cs typeface="Times New Roman"/>
                <a:sym typeface="Times New Roman"/>
              </a:endParaRPr>
            </a:p>
            <a:p>
              <a:pPr indent="-298450" lvl="2" marL="13716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1</a:t>
              </a:r>
              <a:r>
                <a:rPr b="1" lang="en" sz="1100">
                  <a:solidFill>
                    <a:schemeClr val="dk1"/>
                  </a:solidFill>
                  <a:latin typeface="Times New Roman"/>
                  <a:ea typeface="Times New Roman"/>
                  <a:cs typeface="Times New Roman"/>
                  <a:sym typeface="Times New Roman"/>
                </a:rPr>
                <a:t>0% back </a:t>
              </a:r>
              <a:r>
                <a:rPr lang="en" sz="1100">
                  <a:solidFill>
                    <a:schemeClr val="dk1"/>
                  </a:solidFill>
                  <a:latin typeface="Times New Roman"/>
                  <a:ea typeface="Times New Roman"/>
                  <a:cs typeface="Times New Roman"/>
                  <a:sym typeface="Times New Roman"/>
                </a:rPr>
                <a:t>everytime if the item is purchased</a:t>
              </a:r>
              <a:endParaRPr sz="11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For the referee’s friends: </a:t>
              </a:r>
              <a:r>
                <a:rPr b="1" lang="en" sz="1100">
                  <a:solidFill>
                    <a:schemeClr val="dk1"/>
                  </a:solidFill>
                  <a:latin typeface="Times New Roman"/>
                  <a:ea typeface="Times New Roman"/>
                  <a:cs typeface="Times New Roman"/>
                  <a:sym typeface="Times New Roman"/>
                </a:rPr>
                <a:t>15% off coupon</a:t>
              </a:r>
              <a:endParaRPr b="1"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Refer </a:t>
              </a:r>
              <a:r>
                <a:rPr lang="en" sz="1100">
                  <a:solidFill>
                    <a:schemeClr val="dk1"/>
                  </a:solidFill>
                  <a:latin typeface="Times New Roman"/>
                  <a:ea typeface="Times New Roman"/>
                  <a:cs typeface="Times New Roman"/>
                  <a:sym typeface="Times New Roman"/>
                </a:rPr>
                <a:t>Weee! </a:t>
              </a:r>
              <a:r>
                <a:rPr lang="en" sz="1100">
                  <a:solidFill>
                    <a:schemeClr val="dk1"/>
                  </a:solidFill>
                  <a:latin typeface="Times New Roman"/>
                  <a:ea typeface="Times New Roman"/>
                  <a:cs typeface="Times New Roman"/>
                  <a:sym typeface="Times New Roman"/>
                </a:rPr>
                <a:t>to new users: </a:t>
              </a:r>
              <a:r>
                <a:rPr b="1" lang="en" sz="1100">
                  <a:solidFill>
                    <a:schemeClr val="dk1"/>
                  </a:solidFill>
                  <a:latin typeface="Times New Roman"/>
                  <a:ea typeface="Times New Roman"/>
                  <a:cs typeface="Times New Roman"/>
                  <a:sym typeface="Times New Roman"/>
                </a:rPr>
                <a:t>Both get $20 </a:t>
              </a:r>
              <a:endParaRPr b="1"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Benefits:</a:t>
              </a:r>
              <a:endParaRPr sz="11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Coupons</a:t>
              </a:r>
              <a:endParaRPr b="1" sz="1100">
                <a:solidFill>
                  <a:schemeClr val="dk1"/>
                </a:solidFill>
                <a:latin typeface="Times New Roman"/>
                <a:ea typeface="Times New Roman"/>
                <a:cs typeface="Times New Roman"/>
                <a:sym typeface="Times New Roman"/>
              </a:endParaRPr>
            </a:p>
            <a:p>
              <a:pPr indent="-298450" lvl="1" marL="9144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Points: </a:t>
              </a:r>
              <a:r>
                <a:rPr b="1" lang="en" sz="1100">
                  <a:solidFill>
                    <a:schemeClr val="dk1"/>
                  </a:solidFill>
                  <a:latin typeface="Times New Roman"/>
                  <a:ea typeface="Times New Roman"/>
                  <a:cs typeface="Times New Roman"/>
                  <a:sym typeface="Times New Roman"/>
                </a:rPr>
                <a:t>100:1 in cash</a:t>
              </a:r>
              <a:endParaRPr b="1" sz="11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a:solidFill>
                    <a:schemeClr val="dk1"/>
                  </a:solidFill>
                  <a:latin typeface="Times New Roman"/>
                  <a:ea typeface="Times New Roman"/>
                  <a:cs typeface="Times New Roman"/>
                  <a:sym typeface="Times New Roman"/>
                </a:rPr>
                <a:t>Future Plan: </a:t>
              </a:r>
              <a:endParaRPr b="1" sz="12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lang="en" sz="1100">
                  <a:solidFill>
                    <a:schemeClr val="dk1"/>
                  </a:solidFill>
                  <a:latin typeface="Times New Roman"/>
                  <a:ea typeface="Times New Roman"/>
                  <a:cs typeface="Times New Roman"/>
                  <a:sym typeface="Times New Roman"/>
                </a:rPr>
                <a:t>For </a:t>
              </a:r>
              <a:r>
                <a:rPr b="1" lang="en" sz="1100">
                  <a:solidFill>
                    <a:schemeClr val="dk1"/>
                  </a:solidFill>
                  <a:latin typeface="Times New Roman"/>
                  <a:ea typeface="Times New Roman"/>
                  <a:cs typeface="Times New Roman"/>
                  <a:sym typeface="Times New Roman"/>
                </a:rPr>
                <a:t>APP </a:t>
              </a:r>
              <a:r>
                <a:rPr lang="en" sz="1100">
                  <a:solidFill>
                    <a:schemeClr val="dk1"/>
                  </a:solidFill>
                  <a:latin typeface="Times New Roman"/>
                  <a:ea typeface="Times New Roman"/>
                  <a:cs typeface="Times New Roman"/>
                  <a:sym typeface="Times New Roman"/>
                </a:rPr>
                <a:t>users, offer </a:t>
              </a:r>
              <a:r>
                <a:rPr b="1" lang="en" sz="1100">
                  <a:solidFill>
                    <a:schemeClr val="dk1"/>
                  </a:solidFill>
                  <a:latin typeface="Times New Roman"/>
                  <a:ea typeface="Times New Roman"/>
                  <a:cs typeface="Times New Roman"/>
                  <a:sym typeface="Times New Roman"/>
                </a:rPr>
                <a:t>$15</a:t>
              </a:r>
              <a:r>
                <a:rPr lang="en" sz="1100">
                  <a:solidFill>
                    <a:schemeClr val="dk1"/>
                  </a:solidFill>
                  <a:latin typeface="Times New Roman"/>
                  <a:ea typeface="Times New Roman"/>
                  <a:cs typeface="Times New Roman"/>
                  <a:sym typeface="Times New Roman"/>
                </a:rPr>
                <a:t> OFF on first order.</a:t>
              </a:r>
              <a:endParaRPr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Offer 21-day free delivery </a:t>
              </a:r>
              <a:r>
                <a:rPr lang="en" sz="1100">
                  <a:solidFill>
                    <a:schemeClr val="dk1"/>
                  </a:solidFill>
                  <a:latin typeface="Times New Roman"/>
                  <a:ea typeface="Times New Roman"/>
                  <a:cs typeface="Times New Roman"/>
                  <a:sym typeface="Times New Roman"/>
                </a:rPr>
                <a:t>for all new users. </a:t>
              </a:r>
              <a:endParaRPr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Student Program</a:t>
              </a:r>
              <a:r>
                <a:rPr lang="en" sz="1100">
                  <a:solidFill>
                    <a:schemeClr val="dk1"/>
                  </a:solidFill>
                  <a:latin typeface="Times New Roman"/>
                  <a:ea typeface="Times New Roman"/>
                  <a:cs typeface="Times New Roman"/>
                  <a:sym typeface="Times New Roman"/>
                </a:rPr>
                <a:t>: Collaborate with International Student Organizations, and offer students with Free VIP trial for </a:t>
              </a:r>
              <a:r>
                <a:rPr b="1" lang="en" sz="1100">
                  <a:solidFill>
                    <a:schemeClr val="dk1"/>
                  </a:solidFill>
                  <a:latin typeface="Times New Roman"/>
                  <a:ea typeface="Times New Roman"/>
                  <a:cs typeface="Times New Roman"/>
                  <a:sym typeface="Times New Roman"/>
                </a:rPr>
                <a:t>3 months</a:t>
              </a:r>
              <a:r>
                <a:rPr lang="en" sz="1100">
                  <a:solidFill>
                    <a:schemeClr val="dk1"/>
                  </a:solidFill>
                  <a:latin typeface="Times New Roman"/>
                  <a:ea typeface="Times New Roman"/>
                  <a:cs typeface="Times New Roman"/>
                  <a:sym typeface="Times New Roman"/>
                </a:rPr>
                <a:t>. </a:t>
              </a:r>
              <a:endParaRPr sz="1100">
                <a:solidFill>
                  <a:schemeClr val="dk1"/>
                </a:solidFill>
                <a:latin typeface="Times New Roman"/>
                <a:ea typeface="Times New Roman"/>
                <a:cs typeface="Times New Roman"/>
                <a:sym typeface="Times New Roman"/>
              </a:endParaRPr>
            </a:p>
            <a:p>
              <a:pPr indent="-298450" lvl="0" marL="457200" rtl="0" algn="l">
                <a:lnSpc>
                  <a:spcPct val="150000"/>
                </a:lnSpc>
                <a:spcBef>
                  <a:spcPts val="0"/>
                </a:spcBef>
                <a:spcAft>
                  <a:spcPts val="0"/>
                </a:spcAft>
                <a:buClr>
                  <a:schemeClr val="dk1"/>
                </a:buClr>
                <a:buSzPts val="1100"/>
                <a:buFont typeface="Times New Roman"/>
                <a:buChar char="●"/>
              </a:pPr>
              <a:r>
                <a:rPr b="1" lang="en" sz="1100">
                  <a:solidFill>
                    <a:schemeClr val="dk1"/>
                  </a:solidFill>
                  <a:latin typeface="Times New Roman"/>
                  <a:ea typeface="Times New Roman"/>
                  <a:cs typeface="Times New Roman"/>
                  <a:sym typeface="Times New Roman"/>
                </a:rPr>
                <a:t>Weekly $3 Voucher for VIP. </a:t>
              </a:r>
              <a:endParaRPr b="1" sz="1100">
                <a:solidFill>
                  <a:schemeClr val="dk1"/>
                </a:solidFill>
                <a:latin typeface="Times New Roman"/>
                <a:ea typeface="Times New Roman"/>
                <a:cs typeface="Times New Roman"/>
                <a:sym typeface="Times New Roman"/>
              </a:endParaRPr>
            </a:p>
          </p:txBody>
        </p:sp>
        <p:sp>
          <p:nvSpPr>
            <p:cNvPr id="782" name="Google Shape;782;p40"/>
            <p:cNvSpPr/>
            <p:nvPr/>
          </p:nvSpPr>
          <p:spPr>
            <a:xfrm>
              <a:off x="3678450" y="864275"/>
              <a:ext cx="5008500" cy="200400"/>
            </a:xfrm>
            <a:prstGeom prst="rect">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a:off x="3757075" y="4909200"/>
              <a:ext cx="5008500" cy="200400"/>
            </a:xfrm>
            <a:prstGeom prst="rect">
              <a:avLst/>
            </a:prstGeom>
            <a:noFill/>
            <a:ln cap="flat" cmpd="sng" w="2857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a:off x="3667900" y="600775"/>
              <a:ext cx="2413800" cy="2004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a:off x="3809750" y="3912625"/>
              <a:ext cx="2514300" cy="2004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a:off x="3809750" y="4162400"/>
              <a:ext cx="2514300" cy="2004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a:off x="3809750" y="4412175"/>
              <a:ext cx="1143900" cy="200400"/>
            </a:xfrm>
            <a:prstGeom prst="rect">
              <a:avLst/>
            </a:prstGeom>
            <a:noFill/>
            <a:ln cap="flat" cmpd="sng" w="2857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8" name="Google Shape;788;p40"/>
          <p:cNvPicPr preferRelativeResize="0"/>
          <p:nvPr/>
        </p:nvPicPr>
        <p:blipFill>
          <a:blip r:embed="rId5">
            <a:alphaModFix/>
          </a:blip>
          <a:stretch>
            <a:fillRect/>
          </a:stretch>
        </p:blipFill>
        <p:spPr>
          <a:xfrm>
            <a:off x="7391900" y="75500"/>
            <a:ext cx="1686050" cy="474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41"/>
          <p:cNvSpPr txBox="1"/>
          <p:nvPr>
            <p:ph type="title"/>
          </p:nvPr>
        </p:nvSpPr>
        <p:spPr>
          <a:xfrm>
            <a:off x="457200" y="194625"/>
            <a:ext cx="353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Lifetime Value</a:t>
            </a:r>
            <a:endParaRPr/>
          </a:p>
        </p:txBody>
      </p:sp>
      <p:pic>
        <p:nvPicPr>
          <p:cNvPr id="794" name="Google Shape;794;p41"/>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795" name="Google Shape;795;p41"/>
          <p:cNvSpPr txBox="1"/>
          <p:nvPr/>
        </p:nvSpPr>
        <p:spPr>
          <a:xfrm>
            <a:off x="517575" y="843475"/>
            <a:ext cx="82527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Assumption (base case)</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There are approx. 1 million international students enter US each year</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20% are asian students</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40% of asian students join Weee (80,000 students)</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There are 10% of the current 25,000 new local US customer each year (2,500 local customers)</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Customer buy $48 two times each month</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General </a:t>
            </a:r>
            <a:r>
              <a:rPr lang="en">
                <a:latin typeface="Fira Sans"/>
                <a:ea typeface="Fira Sans"/>
                <a:cs typeface="Fira Sans"/>
                <a:sym typeface="Fira Sans"/>
              </a:rPr>
              <a:t>advertising</a:t>
            </a:r>
            <a:r>
              <a:rPr lang="en">
                <a:latin typeface="Fira Sans"/>
                <a:ea typeface="Fira Sans"/>
                <a:cs typeface="Fira Sans"/>
                <a:sym typeface="Fira Sans"/>
              </a:rPr>
              <a:t> and marketing cost is $20 per head</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Half of students terminate account because of the graduation and return to home country</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 retention rate after 4th year is zero because they are all retired if not graduated</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 discount rate is 15%</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New customer </a:t>
            </a:r>
            <a:r>
              <a:rPr lang="en">
                <a:latin typeface="Fira Sans"/>
                <a:ea typeface="Fira Sans"/>
                <a:cs typeface="Fira Sans"/>
                <a:sym typeface="Fira Sans"/>
              </a:rPr>
              <a:t>acquisition cost</a:t>
            </a:r>
            <a:r>
              <a:rPr lang="en">
                <a:latin typeface="Fira Sans"/>
                <a:ea typeface="Fira Sans"/>
                <a:cs typeface="Fira Sans"/>
                <a:sym typeface="Fira Sans"/>
              </a:rPr>
              <a:t> is $40 ($20 to </a:t>
            </a:r>
            <a:r>
              <a:rPr lang="en">
                <a:latin typeface="Fira Sans"/>
                <a:ea typeface="Fira Sans"/>
                <a:cs typeface="Fira Sans"/>
                <a:sym typeface="Fira Sans"/>
              </a:rPr>
              <a:t>inviter</a:t>
            </a:r>
            <a:r>
              <a:rPr lang="en">
                <a:latin typeface="Fira Sans"/>
                <a:ea typeface="Fira Sans"/>
                <a:cs typeface="Fira Sans"/>
                <a:sym typeface="Fira Sans"/>
              </a:rPr>
              <a:t> and $20 to invitee)</a:t>
            </a:r>
            <a:endParaRPr>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Asian student is $184.08*</a:t>
            </a:r>
            <a:endParaRPr b="1" u="sng">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local US customer is $216.24*</a:t>
            </a:r>
            <a:endParaRPr b="1" u="sng">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*see detailed calculation in the supporting document</a:t>
            </a:r>
            <a:endParaRPr>
              <a:latin typeface="Fira Sans"/>
              <a:ea typeface="Fira Sans"/>
              <a:cs typeface="Fira Sans"/>
              <a:sym typeface="Fira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5"/>
          <p:cNvSpPr txBox="1"/>
          <p:nvPr>
            <p:ph idx="4294967295"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Company Overview</a:t>
            </a:r>
            <a:endParaRPr/>
          </a:p>
        </p:txBody>
      </p:sp>
      <p:sp>
        <p:nvSpPr>
          <p:cNvPr id="216" name="Google Shape;216;p15"/>
          <p:cNvSpPr/>
          <p:nvPr/>
        </p:nvSpPr>
        <p:spPr>
          <a:xfrm>
            <a:off x="7844241" y="4444354"/>
            <a:ext cx="92717" cy="69540"/>
          </a:xfrm>
          <a:custGeom>
            <a:rect b="b" l="l" r="r" t="t"/>
            <a:pathLst>
              <a:path extrusionOk="0" h="921" w="1228">
                <a:moveTo>
                  <a:pt x="614" y="1"/>
                </a:moveTo>
                <a:cubicBezTo>
                  <a:pt x="1" y="1"/>
                  <a:pt x="1" y="921"/>
                  <a:pt x="614" y="921"/>
                </a:cubicBezTo>
                <a:cubicBezTo>
                  <a:pt x="1228" y="921"/>
                  <a:pt x="1228" y="1"/>
                  <a:pt x="614" y="1"/>
                </a:cubicBezTo>
                <a:close/>
              </a:path>
            </a:pathLst>
          </a:custGeom>
          <a:solidFill>
            <a:srgbClr val="721B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5"/>
          <p:cNvSpPr/>
          <p:nvPr/>
        </p:nvSpPr>
        <p:spPr>
          <a:xfrm>
            <a:off x="5682241" y="4444360"/>
            <a:ext cx="92717" cy="69540"/>
          </a:xfrm>
          <a:custGeom>
            <a:rect b="b" l="l" r="r" t="t"/>
            <a:pathLst>
              <a:path extrusionOk="0" h="921" w="1228">
                <a:moveTo>
                  <a:pt x="614" y="0"/>
                </a:moveTo>
                <a:cubicBezTo>
                  <a:pt x="307" y="0"/>
                  <a:pt x="1" y="148"/>
                  <a:pt x="1" y="454"/>
                </a:cubicBezTo>
                <a:cubicBezTo>
                  <a:pt x="1" y="761"/>
                  <a:pt x="307" y="921"/>
                  <a:pt x="614" y="921"/>
                </a:cubicBezTo>
                <a:lnTo>
                  <a:pt x="761" y="921"/>
                </a:lnTo>
                <a:cubicBezTo>
                  <a:pt x="921" y="921"/>
                  <a:pt x="1227" y="761"/>
                  <a:pt x="1227" y="454"/>
                </a:cubicBezTo>
                <a:cubicBezTo>
                  <a:pt x="1227" y="148"/>
                  <a:pt x="921" y="0"/>
                  <a:pt x="76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5"/>
          <p:cNvSpPr txBox="1"/>
          <p:nvPr/>
        </p:nvSpPr>
        <p:spPr>
          <a:xfrm>
            <a:off x="-120000" y="1011225"/>
            <a:ext cx="4821600" cy="38430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rPr b="1" lang="en" sz="1700">
                <a:solidFill>
                  <a:srgbClr val="6AA84F"/>
                </a:solidFill>
                <a:latin typeface="Fira Sans"/>
                <a:ea typeface="Fira Sans"/>
                <a:cs typeface="Fira Sans"/>
                <a:sym typeface="Fira Sans"/>
              </a:rPr>
              <a:t>Offering: </a:t>
            </a:r>
            <a:r>
              <a:rPr lang="en" sz="1700">
                <a:solidFill>
                  <a:srgbClr val="6AA84F"/>
                </a:solidFill>
                <a:latin typeface="Fira Sans"/>
                <a:ea typeface="Fira Sans"/>
                <a:cs typeface="Fira Sans"/>
                <a:sym typeface="Fira Sans"/>
              </a:rPr>
              <a:t>Weee! is the largest online grocery store, which specializes in </a:t>
            </a:r>
            <a:r>
              <a:rPr b="1" lang="en" sz="1700">
                <a:solidFill>
                  <a:srgbClr val="6AA84F"/>
                </a:solidFill>
                <a:latin typeface="Fira Sans"/>
                <a:ea typeface="Fira Sans"/>
                <a:cs typeface="Fira Sans"/>
                <a:sym typeface="Fira Sans"/>
              </a:rPr>
              <a:t>Asian </a:t>
            </a:r>
            <a:r>
              <a:rPr lang="en" sz="1700">
                <a:solidFill>
                  <a:srgbClr val="6AA84F"/>
                </a:solidFill>
                <a:latin typeface="Fira Sans"/>
                <a:ea typeface="Fira Sans"/>
                <a:cs typeface="Fira Sans"/>
                <a:sym typeface="Fira Sans"/>
              </a:rPr>
              <a:t>and </a:t>
            </a:r>
            <a:r>
              <a:rPr b="1" lang="en" sz="1700">
                <a:solidFill>
                  <a:srgbClr val="6AA84F"/>
                </a:solidFill>
                <a:latin typeface="Fira Sans"/>
                <a:ea typeface="Fira Sans"/>
                <a:cs typeface="Fira Sans"/>
                <a:sym typeface="Fira Sans"/>
              </a:rPr>
              <a:t>Hispanic </a:t>
            </a:r>
            <a:r>
              <a:rPr lang="en" sz="1700">
                <a:solidFill>
                  <a:srgbClr val="6AA84F"/>
                </a:solidFill>
                <a:latin typeface="Fira Sans"/>
                <a:ea typeface="Fira Sans"/>
                <a:cs typeface="Fira Sans"/>
                <a:sym typeface="Fira Sans"/>
              </a:rPr>
              <a:t>food in North America. </a:t>
            </a:r>
            <a:endParaRPr sz="1700">
              <a:solidFill>
                <a:srgbClr val="6AA84F"/>
              </a:solidFill>
              <a:latin typeface="Fira Sans"/>
              <a:ea typeface="Fira Sans"/>
              <a:cs typeface="Fira Sans"/>
              <a:sym typeface="Fira Sans"/>
            </a:endParaRPr>
          </a:p>
          <a:p>
            <a:pPr indent="0" lvl="0" marL="457200" rtl="0" algn="l">
              <a:lnSpc>
                <a:spcPct val="150000"/>
              </a:lnSpc>
              <a:spcBef>
                <a:spcPts val="1000"/>
              </a:spcBef>
              <a:spcAft>
                <a:spcPts val="0"/>
              </a:spcAft>
              <a:buNone/>
            </a:pPr>
            <a:r>
              <a:rPr b="1" lang="en" sz="1700">
                <a:solidFill>
                  <a:srgbClr val="3D85C6"/>
                </a:solidFill>
                <a:latin typeface="Fira Sans"/>
                <a:ea typeface="Fira Sans"/>
                <a:cs typeface="Fira Sans"/>
                <a:sym typeface="Fira Sans"/>
              </a:rPr>
              <a:t>Position</a:t>
            </a:r>
            <a:r>
              <a:rPr b="1" lang="en" sz="1700">
                <a:solidFill>
                  <a:srgbClr val="3D85C6"/>
                </a:solidFill>
                <a:latin typeface="Fira Sans"/>
                <a:ea typeface="Fira Sans"/>
                <a:cs typeface="Fira Sans"/>
                <a:sym typeface="Fira Sans"/>
              </a:rPr>
              <a:t>: </a:t>
            </a:r>
            <a:r>
              <a:rPr lang="en" sz="1700">
                <a:solidFill>
                  <a:srgbClr val="3D85C6"/>
                </a:solidFill>
                <a:latin typeface="Fira Sans"/>
                <a:ea typeface="Fira Sans"/>
                <a:cs typeface="Fira Sans"/>
                <a:sym typeface="Fira Sans"/>
              </a:rPr>
              <a:t>Enable affordable access to groceries and to deliver hard-to-find goods directly to customers. </a:t>
            </a:r>
            <a:endParaRPr sz="1700">
              <a:solidFill>
                <a:srgbClr val="3D85C6"/>
              </a:solidFill>
              <a:latin typeface="Fira Sans"/>
              <a:ea typeface="Fira Sans"/>
              <a:cs typeface="Fira Sans"/>
              <a:sym typeface="Fira Sans"/>
            </a:endParaRPr>
          </a:p>
          <a:p>
            <a:pPr indent="0" lvl="0" marL="457200" rtl="0" algn="l">
              <a:lnSpc>
                <a:spcPct val="150000"/>
              </a:lnSpc>
              <a:spcBef>
                <a:spcPts val="1000"/>
              </a:spcBef>
              <a:spcAft>
                <a:spcPts val="1000"/>
              </a:spcAft>
              <a:buNone/>
            </a:pPr>
            <a:r>
              <a:rPr b="1" lang="en" sz="1700">
                <a:solidFill>
                  <a:srgbClr val="3D85C6"/>
                </a:solidFill>
                <a:latin typeface="Fira Sans"/>
                <a:ea typeface="Fira Sans"/>
                <a:cs typeface="Fira Sans"/>
                <a:sym typeface="Fira Sans"/>
              </a:rPr>
              <a:t>To-be position: </a:t>
            </a:r>
            <a:r>
              <a:rPr lang="en" sz="1700">
                <a:solidFill>
                  <a:srgbClr val="3D85C6"/>
                </a:solidFill>
                <a:latin typeface="Fira Sans"/>
                <a:ea typeface="Fira Sans"/>
                <a:cs typeface="Fira Sans"/>
                <a:sym typeface="Fira Sans"/>
              </a:rPr>
              <a:t>Become one stop service for food supply by expanding service areas and ecosystem.</a:t>
            </a:r>
            <a:endParaRPr sz="1700">
              <a:solidFill>
                <a:srgbClr val="3D85C6"/>
              </a:solidFill>
              <a:latin typeface="Fira Sans"/>
              <a:ea typeface="Fira Sans"/>
              <a:cs typeface="Fira Sans"/>
              <a:sym typeface="Fira Sans"/>
            </a:endParaRPr>
          </a:p>
        </p:txBody>
      </p:sp>
      <p:pic>
        <p:nvPicPr>
          <p:cNvPr id="219" name="Google Shape;219;p15"/>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220" name="Google Shape;220;p15"/>
          <p:cNvPicPr preferRelativeResize="0"/>
          <p:nvPr/>
        </p:nvPicPr>
        <p:blipFill>
          <a:blip r:embed="rId4">
            <a:alphaModFix/>
          </a:blip>
          <a:stretch>
            <a:fillRect/>
          </a:stretch>
        </p:blipFill>
        <p:spPr>
          <a:xfrm>
            <a:off x="4764850" y="1499487"/>
            <a:ext cx="4257375" cy="23954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42"/>
          <p:cNvSpPr txBox="1"/>
          <p:nvPr>
            <p:ph type="title"/>
          </p:nvPr>
        </p:nvSpPr>
        <p:spPr>
          <a:xfrm>
            <a:off x="457200" y="194625"/>
            <a:ext cx="353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Lifetime Value</a:t>
            </a:r>
            <a:endParaRPr/>
          </a:p>
        </p:txBody>
      </p:sp>
      <p:pic>
        <p:nvPicPr>
          <p:cNvPr id="801" name="Google Shape;801;p42"/>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802" name="Google Shape;802;p42"/>
          <p:cNvSpPr txBox="1"/>
          <p:nvPr/>
        </p:nvSpPr>
        <p:spPr>
          <a:xfrm>
            <a:off x="517575" y="843475"/>
            <a:ext cx="82527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Assumption ($3 weekly voucher in the subscription program)</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 same assumption as the base case</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solidFill>
                  <a:schemeClr val="dk1"/>
                </a:solidFill>
                <a:latin typeface="Fira Sans"/>
                <a:ea typeface="Fira Sans"/>
                <a:cs typeface="Fira Sans"/>
                <a:sym typeface="Fira Sans"/>
              </a:rPr>
              <a:t>Customer buy decrease from $48 to $40 in each order but increase from two orders to three orders each month</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AutoNum type="arabicPeriod"/>
            </a:pPr>
            <a:r>
              <a:rPr lang="en">
                <a:solidFill>
                  <a:schemeClr val="dk1"/>
                </a:solidFill>
                <a:latin typeface="Fira Sans"/>
                <a:ea typeface="Fira Sans"/>
                <a:cs typeface="Fira Sans"/>
                <a:sym typeface="Fira Sans"/>
              </a:rPr>
              <a:t>The new subscription program increase registration rate by 1.5 times</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AutoNum type="arabicPeriod"/>
            </a:pPr>
            <a:r>
              <a:rPr lang="en">
                <a:solidFill>
                  <a:schemeClr val="dk1"/>
                </a:solidFill>
                <a:latin typeface="Fira Sans"/>
                <a:ea typeface="Fira Sans"/>
                <a:cs typeface="Fira Sans"/>
                <a:sym typeface="Fira Sans"/>
              </a:rPr>
              <a:t>Almost all register the subscription program (because the return is worthy)</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AutoNum type="arabicPeriod"/>
            </a:pPr>
            <a:r>
              <a:rPr lang="en">
                <a:solidFill>
                  <a:schemeClr val="dk1"/>
                </a:solidFill>
                <a:latin typeface="Fira Sans"/>
                <a:ea typeface="Fira Sans"/>
                <a:cs typeface="Fira Sans"/>
                <a:sym typeface="Fira Sans"/>
              </a:rPr>
              <a:t>$3 voucher has 70% usage rate (not all people use it every week)</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AutoNum type="arabicPeriod"/>
            </a:pPr>
            <a:r>
              <a:rPr lang="en">
                <a:solidFill>
                  <a:schemeClr val="dk1"/>
                </a:solidFill>
                <a:latin typeface="Fira Sans"/>
                <a:ea typeface="Fira Sans"/>
                <a:cs typeface="Fira Sans"/>
                <a:sym typeface="Fira Sans"/>
              </a:rPr>
              <a:t>The company obtain $5 x 12 = $60 membership fee per customer in each year</a:t>
            </a:r>
            <a:endParaRPr>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Asian students for this case is $212.35* ($28.27 increase)</a:t>
            </a:r>
            <a:endParaRPr b="1" u="sng">
              <a:latin typeface="Fira Sans"/>
              <a:ea typeface="Fira Sans"/>
              <a:cs typeface="Fira Sans"/>
              <a:sym typeface="Fira Sans"/>
            </a:endParaRPr>
          </a:p>
          <a:p>
            <a:pPr indent="0" lvl="0" marL="0" rtl="0" algn="l">
              <a:spcBef>
                <a:spcPts val="0"/>
              </a:spcBef>
              <a:spcAft>
                <a:spcPts val="0"/>
              </a:spcAft>
              <a:buNone/>
            </a:pPr>
            <a:r>
              <a:rPr b="1" lang="en" u="sng">
                <a:solidFill>
                  <a:schemeClr val="dk1"/>
                </a:solidFill>
                <a:latin typeface="Fira Sans"/>
                <a:ea typeface="Fira Sans"/>
                <a:cs typeface="Fira Sans"/>
                <a:sym typeface="Fira Sans"/>
              </a:rPr>
              <a:t>Revenue from Asian students increase from $14,726,624 to $25,481,520 ($10.7 million increase)</a:t>
            </a:r>
            <a:endParaRPr b="1" u="sng">
              <a:solidFill>
                <a:schemeClr val="dk1"/>
              </a:solidFill>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b="1" u="sng">
              <a:solidFill>
                <a:schemeClr val="dk1"/>
              </a:solidFill>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local US customers for this case is $253.59* ($34.57 increase)</a:t>
            </a:r>
            <a:endParaRPr b="1" u="sng">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Revenue</a:t>
            </a:r>
            <a:r>
              <a:rPr b="1" lang="en" u="sng">
                <a:latin typeface="Fira Sans"/>
                <a:ea typeface="Fira Sans"/>
                <a:cs typeface="Fira Sans"/>
                <a:sym typeface="Fira Sans"/>
              </a:rPr>
              <a:t> from local US customers increase from $540,588 to $950,958 ($410,370 increase)</a:t>
            </a:r>
            <a:endParaRPr b="1" u="sng">
              <a:latin typeface="Fira Sans"/>
              <a:ea typeface="Fira Sans"/>
              <a:cs typeface="Fira Sans"/>
              <a:sym typeface="Fira Sans"/>
            </a:endParaRPr>
          </a:p>
          <a:p>
            <a:pPr indent="0" lvl="0" marL="0" rtl="0" algn="l">
              <a:spcBef>
                <a:spcPts val="0"/>
              </a:spcBef>
              <a:spcAft>
                <a:spcPts val="0"/>
              </a:spcAft>
              <a:buNone/>
            </a:pPr>
            <a:r>
              <a:t/>
            </a:r>
            <a:endParaRPr b="1" u="sng">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*see detailed calculation in the supporting document</a:t>
            </a:r>
            <a:endParaRPr>
              <a:latin typeface="Fira Sans"/>
              <a:ea typeface="Fira Sans"/>
              <a:cs typeface="Fira Sans"/>
              <a:sym typeface="Fira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43"/>
          <p:cNvSpPr txBox="1"/>
          <p:nvPr>
            <p:ph type="title"/>
          </p:nvPr>
        </p:nvSpPr>
        <p:spPr>
          <a:xfrm>
            <a:off x="457200" y="194625"/>
            <a:ext cx="353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Lifetime Value</a:t>
            </a:r>
            <a:endParaRPr/>
          </a:p>
        </p:txBody>
      </p:sp>
      <p:pic>
        <p:nvPicPr>
          <p:cNvPr id="808" name="Google Shape;808;p43"/>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809" name="Google Shape;809;p43"/>
          <p:cNvSpPr txBox="1"/>
          <p:nvPr/>
        </p:nvSpPr>
        <p:spPr>
          <a:xfrm>
            <a:off x="517575" y="843475"/>
            <a:ext cx="82527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Fira Sans"/>
                <a:ea typeface="Fira Sans"/>
                <a:cs typeface="Fira Sans"/>
                <a:sym typeface="Fira Sans"/>
              </a:rPr>
              <a:t>Assumption ($15 discount for the first time APP registration)</a:t>
            </a:r>
            <a:endParaRPr>
              <a:latin typeface="Fira Sans"/>
              <a:ea typeface="Fira Sans"/>
              <a:cs typeface="Fira Sans"/>
              <a:sym typeface="Fira Sans"/>
            </a:endParaRPr>
          </a:p>
          <a:p>
            <a:pPr indent="-317500" lvl="0" marL="457200" rtl="0" algn="l">
              <a:spcBef>
                <a:spcPts val="0"/>
              </a:spcBef>
              <a:spcAft>
                <a:spcPts val="0"/>
              </a:spcAft>
              <a:buSzPts val="1400"/>
              <a:buFont typeface="Fira Sans"/>
              <a:buAutoNum type="arabicPeriod"/>
            </a:pPr>
            <a:r>
              <a:rPr lang="en">
                <a:latin typeface="Fira Sans"/>
                <a:ea typeface="Fira Sans"/>
                <a:cs typeface="Fira Sans"/>
                <a:sym typeface="Fira Sans"/>
              </a:rPr>
              <a:t>The same assumption as the base case</a:t>
            </a:r>
            <a:endParaRPr>
              <a:solidFill>
                <a:schemeClr val="dk1"/>
              </a:solidFill>
              <a:latin typeface="Fira Sans"/>
              <a:ea typeface="Fira Sans"/>
              <a:cs typeface="Fira Sans"/>
              <a:sym typeface="Fira Sans"/>
            </a:endParaRPr>
          </a:p>
          <a:p>
            <a:pPr indent="-317500" lvl="0" marL="457200" rtl="0" algn="l">
              <a:spcBef>
                <a:spcPts val="0"/>
              </a:spcBef>
              <a:spcAft>
                <a:spcPts val="0"/>
              </a:spcAft>
              <a:buClr>
                <a:schemeClr val="dk1"/>
              </a:buClr>
              <a:buSzPts val="1400"/>
              <a:buFont typeface="Fira Sans"/>
              <a:buAutoNum type="arabicPeriod"/>
            </a:pPr>
            <a:r>
              <a:rPr lang="en">
                <a:solidFill>
                  <a:schemeClr val="dk1"/>
                </a:solidFill>
                <a:latin typeface="Fira Sans"/>
                <a:ea typeface="Fira Sans"/>
                <a:cs typeface="Fira Sans"/>
                <a:sym typeface="Fira Sans"/>
              </a:rPr>
              <a:t>The new subscription program increase registration rate by 1.25 times</a:t>
            </a:r>
            <a:endParaRPr>
              <a:solidFill>
                <a:schemeClr val="dk1"/>
              </a:solidFill>
              <a:latin typeface="Fira Sans"/>
              <a:ea typeface="Fira Sans"/>
              <a:cs typeface="Fira Sans"/>
              <a:sym typeface="Fira Sans"/>
            </a:endParaRPr>
          </a:p>
          <a:p>
            <a:pPr indent="0" lvl="0" marL="0" rtl="0" algn="l">
              <a:spcBef>
                <a:spcPts val="0"/>
              </a:spcBef>
              <a:spcAft>
                <a:spcPts val="0"/>
              </a:spcAft>
              <a:buNone/>
            </a:pPr>
            <a:r>
              <a:t/>
            </a:r>
            <a:endParaRPr>
              <a:solidFill>
                <a:schemeClr val="dk1"/>
              </a:solidFill>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Asian students for this case is $247.78* ($63.7 increase)</a:t>
            </a:r>
            <a:endParaRPr b="1" u="sng">
              <a:latin typeface="Fira Sans"/>
              <a:ea typeface="Fira Sans"/>
              <a:cs typeface="Fira Sans"/>
              <a:sym typeface="Fira Sans"/>
            </a:endParaRPr>
          </a:p>
          <a:p>
            <a:pPr indent="0" lvl="0" marL="0" rtl="0" algn="l">
              <a:spcBef>
                <a:spcPts val="0"/>
              </a:spcBef>
              <a:spcAft>
                <a:spcPts val="0"/>
              </a:spcAft>
              <a:buNone/>
            </a:pPr>
            <a:r>
              <a:rPr b="1" lang="en" u="sng">
                <a:solidFill>
                  <a:schemeClr val="dk1"/>
                </a:solidFill>
                <a:latin typeface="Fira Sans"/>
                <a:ea typeface="Fira Sans"/>
                <a:cs typeface="Fira Sans"/>
                <a:sym typeface="Fira Sans"/>
              </a:rPr>
              <a:t>Revenue from Asian students increase from $14,726,624 to $19,822,064 ($5.1 million increase)</a:t>
            </a:r>
            <a:endParaRPr b="1" u="sng">
              <a:solidFill>
                <a:schemeClr val="dk1"/>
              </a:solidFill>
              <a:latin typeface="Fira Sans"/>
              <a:ea typeface="Fira Sans"/>
              <a:cs typeface="Fira Sans"/>
              <a:sym typeface="Fira Sans"/>
            </a:endParaRPr>
          </a:p>
          <a:p>
            <a:pPr indent="0" lvl="0" marL="0" rtl="0" algn="l">
              <a:spcBef>
                <a:spcPts val="0"/>
              </a:spcBef>
              <a:spcAft>
                <a:spcPts val="0"/>
              </a:spcAft>
              <a:buNone/>
            </a:pPr>
            <a:r>
              <a:t/>
            </a:r>
            <a:endParaRPr b="1" u="sng">
              <a:solidFill>
                <a:schemeClr val="dk1"/>
              </a:solidFill>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The CLV for local US customers for this case is $243.72* ($27.48 increase)</a:t>
            </a:r>
            <a:endParaRPr b="1" u="sng">
              <a:latin typeface="Fira Sans"/>
              <a:ea typeface="Fira Sans"/>
              <a:cs typeface="Fira Sans"/>
              <a:sym typeface="Fira Sans"/>
            </a:endParaRPr>
          </a:p>
          <a:p>
            <a:pPr indent="0" lvl="0" marL="0" rtl="0" algn="l">
              <a:spcBef>
                <a:spcPts val="0"/>
              </a:spcBef>
              <a:spcAft>
                <a:spcPts val="0"/>
              </a:spcAft>
              <a:buNone/>
            </a:pPr>
            <a:r>
              <a:rPr b="1" lang="en" u="sng">
                <a:latin typeface="Fira Sans"/>
                <a:ea typeface="Fira Sans"/>
                <a:cs typeface="Fira Sans"/>
                <a:sym typeface="Fira Sans"/>
              </a:rPr>
              <a:t>Revenue from local US customers increase from $540,588 to $609,289.95 ($68,701 increase)</a:t>
            </a:r>
            <a:endParaRPr b="1" u="sng">
              <a:latin typeface="Fira Sans"/>
              <a:ea typeface="Fira Sans"/>
              <a:cs typeface="Fira Sans"/>
              <a:sym typeface="Fira Sans"/>
            </a:endParaRPr>
          </a:p>
          <a:p>
            <a:pPr indent="0" lvl="0" marL="0" rtl="0" algn="l">
              <a:spcBef>
                <a:spcPts val="0"/>
              </a:spcBef>
              <a:spcAft>
                <a:spcPts val="0"/>
              </a:spcAft>
              <a:buNone/>
            </a:pPr>
            <a:r>
              <a:t/>
            </a:r>
            <a:endParaRPr b="1" u="sng">
              <a:latin typeface="Fira Sans"/>
              <a:ea typeface="Fira Sans"/>
              <a:cs typeface="Fira Sans"/>
              <a:sym typeface="Fira Sans"/>
            </a:endParaRPr>
          </a:p>
          <a:p>
            <a:pPr indent="0" lvl="0" marL="0" rtl="0" algn="l">
              <a:spcBef>
                <a:spcPts val="0"/>
              </a:spcBef>
              <a:spcAft>
                <a:spcPts val="0"/>
              </a:spcAft>
              <a:buNone/>
            </a:pPr>
            <a:r>
              <a:t/>
            </a:r>
            <a:endParaRPr>
              <a:latin typeface="Fira Sans"/>
              <a:ea typeface="Fira Sans"/>
              <a:cs typeface="Fira Sans"/>
              <a:sym typeface="Fira Sans"/>
            </a:endParaRPr>
          </a:p>
          <a:p>
            <a:pPr indent="0" lvl="0" marL="0" rtl="0" algn="l">
              <a:spcBef>
                <a:spcPts val="0"/>
              </a:spcBef>
              <a:spcAft>
                <a:spcPts val="0"/>
              </a:spcAft>
              <a:buNone/>
            </a:pPr>
            <a:r>
              <a:rPr lang="en">
                <a:latin typeface="Fira Sans"/>
                <a:ea typeface="Fira Sans"/>
                <a:cs typeface="Fira Sans"/>
                <a:sym typeface="Fira Sans"/>
              </a:rPr>
              <a:t>*see detailed calculation in the supporting document</a:t>
            </a:r>
            <a:endParaRPr>
              <a:latin typeface="Fira Sans"/>
              <a:ea typeface="Fira Sans"/>
              <a:cs typeface="Fira Sans"/>
              <a:sym typeface="Fir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44"/>
          <p:cNvSpPr txBox="1"/>
          <p:nvPr>
            <p:ph type="ctrTitle"/>
          </p:nvPr>
        </p:nvSpPr>
        <p:spPr>
          <a:xfrm>
            <a:off x="-757600" y="737550"/>
            <a:ext cx="5580900" cy="41493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3400">
                <a:solidFill>
                  <a:schemeClr val="dk1"/>
                </a:solidFill>
              </a:rPr>
              <a:t>Thank you! </a:t>
            </a:r>
            <a:endParaRPr sz="3400">
              <a:solidFill>
                <a:schemeClr val="dk1"/>
              </a:solidFill>
            </a:endParaRPr>
          </a:p>
          <a:p>
            <a:pPr indent="0" lvl="0" marL="0" rtl="0" algn="ctr">
              <a:lnSpc>
                <a:spcPct val="200000"/>
              </a:lnSpc>
              <a:spcBef>
                <a:spcPts val="0"/>
              </a:spcBef>
              <a:spcAft>
                <a:spcPts val="0"/>
              </a:spcAft>
              <a:buNone/>
            </a:pPr>
            <a:r>
              <a:t/>
            </a:r>
            <a:endParaRPr sz="3400">
              <a:solidFill>
                <a:schemeClr val="dk1"/>
              </a:solidFill>
            </a:endParaRPr>
          </a:p>
          <a:p>
            <a:pPr indent="0" lvl="0" marL="0" rtl="0" algn="l">
              <a:spcBef>
                <a:spcPts val="0"/>
              </a:spcBef>
              <a:spcAft>
                <a:spcPts val="0"/>
              </a:spcAft>
              <a:buNone/>
            </a:pPr>
            <a:r>
              <a:t/>
            </a:r>
            <a:endParaRPr sz="5400"/>
          </a:p>
        </p:txBody>
      </p:sp>
      <p:sp>
        <p:nvSpPr>
          <p:cNvPr id="815" name="Google Shape;815;p44"/>
          <p:cNvSpPr txBox="1"/>
          <p:nvPr>
            <p:ph idx="1" type="subTitle"/>
          </p:nvPr>
        </p:nvSpPr>
        <p:spPr>
          <a:xfrm>
            <a:off x="209700" y="2799000"/>
            <a:ext cx="4101000" cy="792600"/>
          </a:xfrm>
          <a:prstGeom prst="rect">
            <a:avLst/>
          </a:prstGeom>
        </p:spPr>
        <p:txBody>
          <a:bodyPr anchorCtr="0" anchor="t" bIns="91425" lIns="91425" spcFirstLastPara="1" rIns="91425" wrap="square" tIns="91425">
            <a:noAutofit/>
          </a:bodyPr>
          <a:lstStyle/>
          <a:p>
            <a:pPr indent="457200" lvl="0" marL="914400" rtl="0" algn="l">
              <a:spcBef>
                <a:spcPts val="0"/>
              </a:spcBef>
              <a:spcAft>
                <a:spcPts val="0"/>
              </a:spcAft>
              <a:buNone/>
            </a:pPr>
            <a:r>
              <a:rPr lang="en">
                <a:latin typeface="Roboto"/>
                <a:ea typeface="Roboto"/>
                <a:cs typeface="Roboto"/>
                <a:sym typeface="Roboto"/>
              </a:rPr>
              <a:t>Team 2 </a:t>
            </a:r>
            <a:endParaRPr>
              <a:latin typeface="Roboto"/>
              <a:ea typeface="Roboto"/>
              <a:cs typeface="Roboto"/>
              <a:sym typeface="Roboto"/>
            </a:endParaRPr>
          </a:p>
        </p:txBody>
      </p:sp>
      <p:sp>
        <p:nvSpPr>
          <p:cNvPr id="816" name="Google Shape;816;p44"/>
          <p:cNvSpPr/>
          <p:nvPr/>
        </p:nvSpPr>
        <p:spPr>
          <a:xfrm>
            <a:off x="7217793" y="1524308"/>
            <a:ext cx="77728" cy="60440"/>
          </a:xfrm>
          <a:custGeom>
            <a:rect b="b" l="l" r="r" t="t"/>
            <a:pathLst>
              <a:path extrusionOk="0" h="1405" w="1807">
                <a:moveTo>
                  <a:pt x="807" y="1"/>
                </a:moveTo>
                <a:cubicBezTo>
                  <a:pt x="0" y="1"/>
                  <a:pt x="0" y="1404"/>
                  <a:pt x="807" y="1404"/>
                </a:cubicBezTo>
                <a:cubicBezTo>
                  <a:pt x="1807" y="1404"/>
                  <a:pt x="1807"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4"/>
          <p:cNvSpPr/>
          <p:nvPr/>
        </p:nvSpPr>
        <p:spPr>
          <a:xfrm>
            <a:off x="7364869" y="1428552"/>
            <a:ext cx="78459" cy="61128"/>
          </a:xfrm>
          <a:custGeom>
            <a:rect b="b" l="l" r="r" t="t"/>
            <a:pathLst>
              <a:path extrusionOk="0" h="1421" w="1824">
                <a:moveTo>
                  <a:pt x="807" y="1"/>
                </a:moveTo>
                <a:cubicBezTo>
                  <a:pt x="1" y="1"/>
                  <a:pt x="1"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4"/>
          <p:cNvSpPr/>
          <p:nvPr/>
        </p:nvSpPr>
        <p:spPr>
          <a:xfrm>
            <a:off x="7026970" y="1376544"/>
            <a:ext cx="69426" cy="61085"/>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4"/>
          <p:cNvSpPr/>
          <p:nvPr/>
        </p:nvSpPr>
        <p:spPr>
          <a:xfrm>
            <a:off x="8796347" y="2287606"/>
            <a:ext cx="77771" cy="52094"/>
          </a:xfrm>
          <a:custGeom>
            <a:rect b="b" l="l" r="r" t="t"/>
            <a:pathLst>
              <a:path extrusionOk="0" h="1211"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4"/>
          <p:cNvSpPr/>
          <p:nvPr/>
        </p:nvSpPr>
        <p:spPr>
          <a:xfrm>
            <a:off x="8943465" y="2174471"/>
            <a:ext cx="78459" cy="61128"/>
          </a:xfrm>
          <a:custGeom>
            <a:rect b="b" l="l" r="r" t="t"/>
            <a:pathLst>
              <a:path extrusionOk="0" h="1421" w="1824">
                <a:moveTo>
                  <a:pt x="807" y="1"/>
                </a:moveTo>
                <a:cubicBezTo>
                  <a:pt x="0" y="1"/>
                  <a:pt x="0" y="1420"/>
                  <a:pt x="807" y="1420"/>
                </a:cubicBezTo>
                <a:cubicBezTo>
                  <a:pt x="1823" y="1420"/>
                  <a:pt x="182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4"/>
          <p:cNvSpPr/>
          <p:nvPr/>
        </p:nvSpPr>
        <p:spPr>
          <a:xfrm>
            <a:off x="8952499" y="2382674"/>
            <a:ext cx="77728" cy="61085"/>
          </a:xfrm>
          <a:custGeom>
            <a:rect b="b" l="l" r="r" t="t"/>
            <a:pathLst>
              <a:path extrusionOk="0" h="1420" w="1807">
                <a:moveTo>
                  <a:pt x="807" y="0"/>
                </a:moveTo>
                <a:cubicBezTo>
                  <a:pt x="0" y="0"/>
                  <a:pt x="0" y="1420"/>
                  <a:pt x="807" y="1420"/>
                </a:cubicBezTo>
                <a:cubicBezTo>
                  <a:pt x="1807" y="1420"/>
                  <a:pt x="1807"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4"/>
          <p:cNvSpPr/>
          <p:nvPr/>
        </p:nvSpPr>
        <p:spPr>
          <a:xfrm>
            <a:off x="5664878" y="3614301"/>
            <a:ext cx="69426" cy="52094"/>
          </a:xfrm>
          <a:custGeom>
            <a:rect b="b" l="l" r="r" t="t"/>
            <a:pathLst>
              <a:path extrusionOk="0" h="1211" w="1614">
                <a:moveTo>
                  <a:pt x="807" y="1"/>
                </a:moveTo>
                <a:cubicBezTo>
                  <a:pt x="0" y="1"/>
                  <a:pt x="0" y="1210"/>
                  <a:pt x="807" y="1210"/>
                </a:cubicBezTo>
                <a:cubicBezTo>
                  <a:pt x="1613" y="121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4"/>
          <p:cNvSpPr/>
          <p:nvPr/>
        </p:nvSpPr>
        <p:spPr>
          <a:xfrm>
            <a:off x="5500424" y="3284702"/>
            <a:ext cx="69426" cy="61128"/>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44"/>
          <p:cNvSpPr/>
          <p:nvPr/>
        </p:nvSpPr>
        <p:spPr>
          <a:xfrm>
            <a:off x="5326937" y="3675385"/>
            <a:ext cx="77771" cy="52051"/>
          </a:xfrm>
          <a:custGeom>
            <a:rect b="b" l="l" r="r" t="t"/>
            <a:pathLst>
              <a:path extrusionOk="0" h="1210" w="1808">
                <a:moveTo>
                  <a:pt x="1001" y="0"/>
                </a:moveTo>
                <a:cubicBezTo>
                  <a:pt x="1" y="0"/>
                  <a:pt x="1" y="1210"/>
                  <a:pt x="1001" y="1210"/>
                </a:cubicBezTo>
                <a:cubicBezTo>
                  <a:pt x="1807" y="1210"/>
                  <a:pt x="1807" y="0"/>
                  <a:pt x="1001"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4"/>
          <p:cNvSpPr/>
          <p:nvPr/>
        </p:nvSpPr>
        <p:spPr>
          <a:xfrm>
            <a:off x="6011811" y="3770410"/>
            <a:ext cx="69426" cy="61128"/>
          </a:xfrm>
          <a:custGeom>
            <a:rect b="b" l="l" r="r" t="t"/>
            <a:pathLst>
              <a:path extrusionOk="0" h="1421" w="1614">
                <a:moveTo>
                  <a:pt x="807" y="1"/>
                </a:moveTo>
                <a:cubicBezTo>
                  <a:pt x="1" y="1"/>
                  <a:pt x="1" y="1420"/>
                  <a:pt x="807" y="1420"/>
                </a:cubicBezTo>
                <a:cubicBezTo>
                  <a:pt x="1614" y="1420"/>
                  <a:pt x="1614"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a:off x="5708584" y="3467182"/>
            <a:ext cx="60393" cy="52094"/>
          </a:xfrm>
          <a:custGeom>
            <a:rect b="b" l="l" r="r" t="t"/>
            <a:pathLst>
              <a:path extrusionOk="0" h="1211" w="1404">
                <a:moveTo>
                  <a:pt x="597" y="1"/>
                </a:moveTo>
                <a:cubicBezTo>
                  <a:pt x="194" y="1"/>
                  <a:pt x="1" y="194"/>
                  <a:pt x="1" y="598"/>
                </a:cubicBezTo>
                <a:cubicBezTo>
                  <a:pt x="1" y="1001"/>
                  <a:pt x="194" y="1211"/>
                  <a:pt x="597" y="1211"/>
                </a:cubicBezTo>
                <a:lnTo>
                  <a:pt x="807" y="1211"/>
                </a:lnTo>
                <a:cubicBezTo>
                  <a:pt x="1210" y="1211"/>
                  <a:pt x="1404" y="1001"/>
                  <a:pt x="1404" y="598"/>
                </a:cubicBezTo>
                <a:cubicBezTo>
                  <a:pt x="1404" y="194"/>
                  <a:pt x="1210"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44"/>
          <p:cNvSpPr/>
          <p:nvPr/>
        </p:nvSpPr>
        <p:spPr>
          <a:xfrm>
            <a:off x="5248560" y="1923293"/>
            <a:ext cx="78416" cy="60440"/>
          </a:xfrm>
          <a:custGeom>
            <a:rect b="b" l="l" r="r" t="t"/>
            <a:pathLst>
              <a:path extrusionOk="0" h="1405" w="1823">
                <a:moveTo>
                  <a:pt x="1016" y="1"/>
                </a:moveTo>
                <a:cubicBezTo>
                  <a:pt x="0" y="1"/>
                  <a:pt x="0" y="1404"/>
                  <a:pt x="1016" y="1404"/>
                </a:cubicBezTo>
                <a:cubicBezTo>
                  <a:pt x="1823" y="1404"/>
                  <a:pt x="1823" y="1"/>
                  <a:pt x="1016"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4"/>
          <p:cNvSpPr/>
          <p:nvPr/>
        </p:nvSpPr>
        <p:spPr>
          <a:xfrm>
            <a:off x="5127122" y="2096781"/>
            <a:ext cx="78459" cy="60397"/>
          </a:xfrm>
          <a:custGeom>
            <a:rect b="b" l="l" r="r" t="t"/>
            <a:pathLst>
              <a:path extrusionOk="0" h="1404" w="1824">
                <a:moveTo>
                  <a:pt x="807" y="0"/>
                </a:moveTo>
                <a:cubicBezTo>
                  <a:pt x="0" y="0"/>
                  <a:pt x="0" y="1404"/>
                  <a:pt x="807" y="1404"/>
                </a:cubicBezTo>
                <a:cubicBezTo>
                  <a:pt x="1823" y="1404"/>
                  <a:pt x="182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4"/>
          <p:cNvSpPr/>
          <p:nvPr/>
        </p:nvSpPr>
        <p:spPr>
          <a:xfrm>
            <a:off x="5292265" y="2261236"/>
            <a:ext cx="69426" cy="61085"/>
          </a:xfrm>
          <a:custGeom>
            <a:rect b="b" l="l" r="r" t="t"/>
            <a:pathLst>
              <a:path extrusionOk="0" h="1420" w="1614">
                <a:moveTo>
                  <a:pt x="807" y="0"/>
                </a:moveTo>
                <a:cubicBezTo>
                  <a:pt x="0" y="0"/>
                  <a:pt x="0" y="1420"/>
                  <a:pt x="807" y="1420"/>
                </a:cubicBezTo>
                <a:cubicBezTo>
                  <a:pt x="1613" y="1420"/>
                  <a:pt x="1613"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7096356" y="353035"/>
            <a:ext cx="69426" cy="61128"/>
          </a:xfrm>
          <a:custGeom>
            <a:rect b="b" l="l" r="r" t="t"/>
            <a:pathLst>
              <a:path extrusionOk="0" h="1421" w="1614">
                <a:moveTo>
                  <a:pt x="807" y="1"/>
                </a:moveTo>
                <a:cubicBezTo>
                  <a:pt x="0" y="1"/>
                  <a:pt x="0" y="1420"/>
                  <a:pt x="807" y="1420"/>
                </a:cubicBezTo>
                <a:cubicBezTo>
                  <a:pt x="1613" y="1420"/>
                  <a:pt x="1613" y="1"/>
                  <a:pt x="807"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44"/>
          <p:cNvSpPr/>
          <p:nvPr/>
        </p:nvSpPr>
        <p:spPr>
          <a:xfrm>
            <a:off x="7260811" y="526523"/>
            <a:ext cx="78416" cy="61085"/>
          </a:xfrm>
          <a:custGeom>
            <a:rect b="b" l="l" r="r" t="t"/>
            <a:pathLst>
              <a:path extrusionOk="0" h="1420" w="1823">
                <a:moveTo>
                  <a:pt x="1016" y="0"/>
                </a:moveTo>
                <a:cubicBezTo>
                  <a:pt x="0" y="0"/>
                  <a:pt x="0" y="1420"/>
                  <a:pt x="1016" y="1420"/>
                </a:cubicBezTo>
                <a:cubicBezTo>
                  <a:pt x="1823" y="1420"/>
                  <a:pt x="1823" y="0"/>
                  <a:pt x="1016"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44"/>
          <p:cNvSpPr/>
          <p:nvPr/>
        </p:nvSpPr>
        <p:spPr>
          <a:xfrm>
            <a:off x="8813683" y="3623334"/>
            <a:ext cx="77771" cy="60397"/>
          </a:xfrm>
          <a:custGeom>
            <a:rect b="b" l="l" r="r" t="t"/>
            <a:pathLst>
              <a:path extrusionOk="0" h="1404" w="1808">
                <a:moveTo>
                  <a:pt x="807" y="0"/>
                </a:moveTo>
                <a:cubicBezTo>
                  <a:pt x="1" y="0"/>
                  <a:pt x="1" y="1404"/>
                  <a:pt x="807" y="1404"/>
                </a:cubicBezTo>
                <a:cubicBezTo>
                  <a:pt x="1808" y="1404"/>
                  <a:pt x="1808" y="0"/>
                  <a:pt x="80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8952499" y="3406140"/>
            <a:ext cx="60393" cy="69430"/>
          </a:xfrm>
          <a:custGeom>
            <a:rect b="b" l="l" r="r" t="t"/>
            <a:pathLst>
              <a:path extrusionOk="0" h="1614" w="1404">
                <a:moveTo>
                  <a:pt x="597" y="0"/>
                </a:moveTo>
                <a:cubicBezTo>
                  <a:pt x="403" y="0"/>
                  <a:pt x="0" y="404"/>
                  <a:pt x="0" y="807"/>
                </a:cubicBezTo>
                <a:lnTo>
                  <a:pt x="0" y="1017"/>
                </a:lnTo>
                <a:cubicBezTo>
                  <a:pt x="0" y="1420"/>
                  <a:pt x="403" y="1613"/>
                  <a:pt x="597" y="1613"/>
                </a:cubicBezTo>
                <a:cubicBezTo>
                  <a:pt x="1000" y="1613"/>
                  <a:pt x="1403" y="1420"/>
                  <a:pt x="1403" y="1017"/>
                </a:cubicBezTo>
                <a:lnTo>
                  <a:pt x="1403" y="807"/>
                </a:lnTo>
                <a:cubicBezTo>
                  <a:pt x="1403" y="404"/>
                  <a:pt x="1000" y="0"/>
                  <a:pt x="597"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9004506" y="2798995"/>
            <a:ext cx="34756" cy="26413"/>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44"/>
          <p:cNvSpPr/>
          <p:nvPr/>
        </p:nvSpPr>
        <p:spPr>
          <a:xfrm>
            <a:off x="8865733" y="2469397"/>
            <a:ext cx="34756" cy="26413"/>
          </a:xfrm>
          <a:custGeom>
            <a:rect b="b" l="l" r="r" t="t"/>
            <a:pathLst>
              <a:path extrusionOk="0" h="614" w="808">
                <a:moveTo>
                  <a:pt x="404" y="0"/>
                </a:moveTo>
                <a:cubicBezTo>
                  <a:pt x="1" y="0"/>
                  <a:pt x="1" y="613"/>
                  <a:pt x="404" y="613"/>
                </a:cubicBezTo>
                <a:cubicBezTo>
                  <a:pt x="807" y="613"/>
                  <a:pt x="807" y="0"/>
                  <a:pt x="404"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p:nvPr/>
        </p:nvSpPr>
        <p:spPr>
          <a:xfrm>
            <a:off x="8266936" y="2010059"/>
            <a:ext cx="43746" cy="34715"/>
          </a:xfrm>
          <a:custGeom>
            <a:rect b="b" l="l" r="r" t="t"/>
            <a:pathLst>
              <a:path extrusionOk="0" h="807" w="1017">
                <a:moveTo>
                  <a:pt x="403" y="0"/>
                </a:moveTo>
                <a:cubicBezTo>
                  <a:pt x="0" y="0"/>
                  <a:pt x="0" y="807"/>
                  <a:pt x="403" y="807"/>
                </a:cubicBezTo>
                <a:cubicBezTo>
                  <a:pt x="1016" y="807"/>
                  <a:pt x="1016"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44"/>
          <p:cNvSpPr/>
          <p:nvPr/>
        </p:nvSpPr>
        <p:spPr>
          <a:xfrm>
            <a:off x="6219970" y="3770410"/>
            <a:ext cx="43746" cy="26413"/>
          </a:xfrm>
          <a:custGeom>
            <a:rect b="b" l="l" r="r" t="t"/>
            <a:pathLst>
              <a:path extrusionOk="0" h="614" w="1017">
                <a:moveTo>
                  <a:pt x="404" y="1"/>
                </a:moveTo>
                <a:cubicBezTo>
                  <a:pt x="1" y="1"/>
                  <a:pt x="1" y="614"/>
                  <a:pt x="404" y="614"/>
                </a:cubicBezTo>
                <a:lnTo>
                  <a:pt x="614" y="614"/>
                </a:lnTo>
                <a:cubicBezTo>
                  <a:pt x="1017" y="614"/>
                  <a:pt x="1017" y="1"/>
                  <a:pt x="61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44"/>
          <p:cNvSpPr/>
          <p:nvPr/>
        </p:nvSpPr>
        <p:spPr>
          <a:xfrm>
            <a:off x="5986130" y="3471526"/>
            <a:ext cx="25723" cy="34414"/>
          </a:xfrm>
          <a:custGeom>
            <a:rect b="b" l="l" r="r" t="t"/>
            <a:pathLst>
              <a:path extrusionOk="0" h="800" w="598">
                <a:moveTo>
                  <a:pt x="299" y="1"/>
                </a:moveTo>
                <a:cubicBezTo>
                  <a:pt x="150" y="1"/>
                  <a:pt x="1" y="102"/>
                  <a:pt x="1" y="303"/>
                </a:cubicBezTo>
                <a:lnTo>
                  <a:pt x="1" y="497"/>
                </a:lnTo>
                <a:cubicBezTo>
                  <a:pt x="1" y="698"/>
                  <a:pt x="150" y="799"/>
                  <a:pt x="299" y="799"/>
                </a:cubicBezTo>
                <a:cubicBezTo>
                  <a:pt x="448" y="799"/>
                  <a:pt x="598" y="698"/>
                  <a:pt x="598" y="497"/>
                </a:cubicBezTo>
                <a:lnTo>
                  <a:pt x="598" y="303"/>
                </a:lnTo>
                <a:cubicBezTo>
                  <a:pt x="598" y="102"/>
                  <a:pt x="448" y="1"/>
                  <a:pt x="299"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44"/>
          <p:cNvSpPr/>
          <p:nvPr/>
        </p:nvSpPr>
        <p:spPr>
          <a:xfrm>
            <a:off x="5760634" y="3822461"/>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6861828" y="1194710"/>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44"/>
          <p:cNvSpPr/>
          <p:nvPr/>
        </p:nvSpPr>
        <p:spPr>
          <a:xfrm>
            <a:off x="7200415" y="1316148"/>
            <a:ext cx="34756" cy="34758"/>
          </a:xfrm>
          <a:custGeom>
            <a:rect b="b" l="l" r="r" t="t"/>
            <a:pathLst>
              <a:path extrusionOk="0" h="808" w="808">
                <a:moveTo>
                  <a:pt x="404" y="1"/>
                </a:moveTo>
                <a:cubicBezTo>
                  <a:pt x="1" y="1"/>
                  <a:pt x="1"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44"/>
          <p:cNvSpPr/>
          <p:nvPr/>
        </p:nvSpPr>
        <p:spPr>
          <a:xfrm>
            <a:off x="7391238" y="314362"/>
            <a:ext cx="25723" cy="34371"/>
          </a:xfrm>
          <a:custGeom>
            <a:rect b="b" l="l" r="r" t="t"/>
            <a:pathLst>
              <a:path extrusionOk="0" h="799" w="598">
                <a:moveTo>
                  <a:pt x="299" y="0"/>
                </a:moveTo>
                <a:cubicBezTo>
                  <a:pt x="150" y="0"/>
                  <a:pt x="1" y="101"/>
                  <a:pt x="1" y="303"/>
                </a:cubicBezTo>
                <a:lnTo>
                  <a:pt x="1" y="496"/>
                </a:lnTo>
                <a:cubicBezTo>
                  <a:pt x="1" y="698"/>
                  <a:pt x="150" y="799"/>
                  <a:pt x="299" y="799"/>
                </a:cubicBezTo>
                <a:cubicBezTo>
                  <a:pt x="448" y="799"/>
                  <a:pt x="598" y="698"/>
                  <a:pt x="598" y="496"/>
                </a:cubicBezTo>
                <a:lnTo>
                  <a:pt x="598" y="303"/>
                </a:lnTo>
                <a:cubicBezTo>
                  <a:pt x="598" y="101"/>
                  <a:pt x="448" y="0"/>
                  <a:pt x="299"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7009634" y="552893"/>
            <a:ext cx="34713" cy="34715"/>
          </a:xfrm>
          <a:custGeom>
            <a:rect b="b" l="l" r="r" t="t"/>
            <a:pathLst>
              <a:path extrusionOk="0" h="807" w="807">
                <a:moveTo>
                  <a:pt x="403" y="0"/>
                </a:moveTo>
                <a:cubicBezTo>
                  <a:pt x="0" y="0"/>
                  <a:pt x="0" y="807"/>
                  <a:pt x="403" y="807"/>
                </a:cubicBezTo>
                <a:cubicBezTo>
                  <a:pt x="807" y="807"/>
                  <a:pt x="807" y="0"/>
                  <a:pt x="403" y="0"/>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44"/>
          <p:cNvSpPr/>
          <p:nvPr/>
        </p:nvSpPr>
        <p:spPr>
          <a:xfrm>
            <a:off x="5084105" y="1879587"/>
            <a:ext cx="43058" cy="34758"/>
          </a:xfrm>
          <a:custGeom>
            <a:rect b="b" l="l" r="r" t="t"/>
            <a:pathLst>
              <a:path extrusionOk="0" h="808" w="1001">
                <a:moveTo>
                  <a:pt x="404" y="1"/>
                </a:moveTo>
                <a:cubicBezTo>
                  <a:pt x="0" y="1"/>
                  <a:pt x="0" y="807"/>
                  <a:pt x="404" y="807"/>
                </a:cubicBezTo>
                <a:cubicBezTo>
                  <a:pt x="1000" y="807"/>
                  <a:pt x="1000"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44"/>
          <p:cNvSpPr/>
          <p:nvPr/>
        </p:nvSpPr>
        <p:spPr>
          <a:xfrm>
            <a:off x="5335282" y="2157135"/>
            <a:ext cx="34713" cy="34758"/>
          </a:xfrm>
          <a:custGeom>
            <a:rect b="b" l="l" r="r" t="t"/>
            <a:pathLst>
              <a:path extrusionOk="0" h="808" w="807">
                <a:moveTo>
                  <a:pt x="404" y="1"/>
                </a:moveTo>
                <a:cubicBezTo>
                  <a:pt x="0" y="1"/>
                  <a:pt x="0" y="807"/>
                  <a:pt x="404" y="807"/>
                </a:cubicBezTo>
                <a:cubicBezTo>
                  <a:pt x="807" y="807"/>
                  <a:pt x="807" y="1"/>
                  <a:pt x="404" y="1"/>
                </a:cubicBezTo>
                <a:close/>
              </a:path>
            </a:pathLst>
          </a:custGeom>
          <a:solidFill>
            <a:srgbClr val="E4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44"/>
          <p:cNvSpPr/>
          <p:nvPr/>
        </p:nvSpPr>
        <p:spPr>
          <a:xfrm>
            <a:off x="8284272" y="603696"/>
            <a:ext cx="572487" cy="711983"/>
          </a:xfrm>
          <a:custGeom>
            <a:rect b="b" l="l" r="r" t="t"/>
            <a:pathLst>
              <a:path extrusionOk="0" h="16551" w="13309">
                <a:moveTo>
                  <a:pt x="8028" y="1"/>
                </a:moveTo>
                <a:cubicBezTo>
                  <a:pt x="7979" y="1"/>
                  <a:pt x="7927" y="10"/>
                  <a:pt x="7872" y="29"/>
                </a:cubicBezTo>
                <a:cubicBezTo>
                  <a:pt x="4436" y="1029"/>
                  <a:pt x="1823" y="3658"/>
                  <a:pt x="807" y="7288"/>
                </a:cubicBezTo>
                <a:cubicBezTo>
                  <a:pt x="0" y="10111"/>
                  <a:pt x="210" y="14950"/>
                  <a:pt x="3630" y="16159"/>
                </a:cubicBezTo>
                <a:cubicBezTo>
                  <a:pt x="4290" y="16429"/>
                  <a:pt x="4950" y="16551"/>
                  <a:pt x="5595" y="16551"/>
                </a:cubicBezTo>
                <a:cubicBezTo>
                  <a:pt x="8306" y="16551"/>
                  <a:pt x="10758" y="14407"/>
                  <a:pt x="11905" y="12127"/>
                </a:cubicBezTo>
                <a:cubicBezTo>
                  <a:pt x="12711" y="10514"/>
                  <a:pt x="13308" y="8691"/>
                  <a:pt x="13308" y="7078"/>
                </a:cubicBezTo>
                <a:cubicBezTo>
                  <a:pt x="13114" y="4868"/>
                  <a:pt x="12308" y="2852"/>
                  <a:pt x="11501" y="1029"/>
                </a:cubicBezTo>
                <a:cubicBezTo>
                  <a:pt x="11414" y="779"/>
                  <a:pt x="11187" y="668"/>
                  <a:pt x="10968" y="668"/>
                </a:cubicBezTo>
                <a:cubicBezTo>
                  <a:pt x="10664" y="668"/>
                  <a:pt x="10373" y="882"/>
                  <a:pt x="10485" y="1239"/>
                </a:cubicBezTo>
                <a:cubicBezTo>
                  <a:pt x="11695" y="4255"/>
                  <a:pt x="12905" y="7078"/>
                  <a:pt x="11695" y="10304"/>
                </a:cubicBezTo>
                <a:cubicBezTo>
                  <a:pt x="10779" y="12713"/>
                  <a:pt x="8333" y="15622"/>
                  <a:pt x="5449" y="15622"/>
                </a:cubicBezTo>
                <a:cubicBezTo>
                  <a:pt x="5185" y="15622"/>
                  <a:pt x="4917" y="15598"/>
                  <a:pt x="4646" y="15546"/>
                </a:cubicBezTo>
                <a:cubicBezTo>
                  <a:pt x="1210" y="14740"/>
                  <a:pt x="1017" y="9901"/>
                  <a:pt x="1823" y="7288"/>
                </a:cubicBezTo>
                <a:cubicBezTo>
                  <a:pt x="2823" y="4255"/>
                  <a:pt x="5049" y="2045"/>
                  <a:pt x="8066" y="1029"/>
                </a:cubicBezTo>
                <a:cubicBezTo>
                  <a:pt x="8622" y="853"/>
                  <a:pt x="8501" y="1"/>
                  <a:pt x="802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47" name="Google Shape;847;p44"/>
          <p:cNvSpPr/>
          <p:nvPr/>
        </p:nvSpPr>
        <p:spPr>
          <a:xfrm>
            <a:off x="8610642" y="-212900"/>
            <a:ext cx="451744" cy="854500"/>
          </a:xfrm>
          <a:custGeom>
            <a:rect b="b" l="l" r="r" t="t"/>
            <a:pathLst>
              <a:path extrusionOk="0" h="19864" w="10502">
                <a:moveTo>
                  <a:pt x="9790" y="0"/>
                </a:moveTo>
                <a:cubicBezTo>
                  <a:pt x="9632" y="0"/>
                  <a:pt x="9473" y="71"/>
                  <a:pt x="9350" y="252"/>
                </a:cubicBezTo>
                <a:cubicBezTo>
                  <a:pt x="6124" y="6301"/>
                  <a:pt x="3108" y="12753"/>
                  <a:pt x="285" y="19012"/>
                </a:cubicBezTo>
                <a:cubicBezTo>
                  <a:pt x="0" y="19434"/>
                  <a:pt x="416" y="19863"/>
                  <a:pt x="758" y="19863"/>
                </a:cubicBezTo>
                <a:cubicBezTo>
                  <a:pt x="900" y="19863"/>
                  <a:pt x="1030" y="19789"/>
                  <a:pt x="1092" y="19609"/>
                </a:cubicBezTo>
                <a:cubicBezTo>
                  <a:pt x="3914" y="13157"/>
                  <a:pt x="6931" y="6914"/>
                  <a:pt x="10367" y="656"/>
                </a:cubicBezTo>
                <a:cubicBezTo>
                  <a:pt x="10501" y="375"/>
                  <a:pt x="10151" y="0"/>
                  <a:pt x="979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48" name="Google Shape;848;p44"/>
          <p:cNvSpPr/>
          <p:nvPr/>
        </p:nvSpPr>
        <p:spPr>
          <a:xfrm>
            <a:off x="8732079" y="-47843"/>
            <a:ext cx="451830" cy="724114"/>
          </a:xfrm>
          <a:custGeom>
            <a:rect b="b" l="l" r="r" t="t"/>
            <a:pathLst>
              <a:path extrusionOk="0" h="16833" w="10504">
                <a:moveTo>
                  <a:pt x="9774" y="0"/>
                </a:moveTo>
                <a:cubicBezTo>
                  <a:pt x="9622" y="0"/>
                  <a:pt x="9469" y="74"/>
                  <a:pt x="9350" y="254"/>
                </a:cubicBezTo>
                <a:cubicBezTo>
                  <a:pt x="6527" y="5690"/>
                  <a:pt x="3511" y="10933"/>
                  <a:pt x="285" y="15982"/>
                </a:cubicBezTo>
                <a:cubicBezTo>
                  <a:pt x="0" y="16403"/>
                  <a:pt x="319" y="16833"/>
                  <a:pt x="673" y="16833"/>
                </a:cubicBezTo>
                <a:cubicBezTo>
                  <a:pt x="820" y="16833"/>
                  <a:pt x="973" y="16758"/>
                  <a:pt x="1091" y="16578"/>
                </a:cubicBezTo>
                <a:cubicBezTo>
                  <a:pt x="4318" y="11336"/>
                  <a:pt x="7544" y="6094"/>
                  <a:pt x="10366" y="851"/>
                </a:cubicBezTo>
                <a:cubicBezTo>
                  <a:pt x="10503" y="430"/>
                  <a:pt x="10141" y="0"/>
                  <a:pt x="977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49" name="Google Shape;849;p44"/>
          <p:cNvSpPr/>
          <p:nvPr/>
        </p:nvSpPr>
        <p:spPr>
          <a:xfrm>
            <a:off x="8327977" y="726338"/>
            <a:ext cx="312289" cy="436972"/>
          </a:xfrm>
          <a:custGeom>
            <a:rect b="b" l="l" r="r" t="t"/>
            <a:pathLst>
              <a:path extrusionOk="0" h="10158" w="7260">
                <a:moveTo>
                  <a:pt x="6856" y="1"/>
                </a:moveTo>
                <a:cubicBezTo>
                  <a:pt x="2614" y="1001"/>
                  <a:pt x="1" y="6453"/>
                  <a:pt x="2824" y="10082"/>
                </a:cubicBezTo>
                <a:cubicBezTo>
                  <a:pt x="2875" y="10134"/>
                  <a:pt x="2941" y="10158"/>
                  <a:pt x="3008" y="10158"/>
                </a:cubicBezTo>
                <a:cubicBezTo>
                  <a:pt x="3190" y="10158"/>
                  <a:pt x="3369" y="9975"/>
                  <a:pt x="3227" y="9679"/>
                </a:cubicBezTo>
                <a:cubicBezTo>
                  <a:pt x="598" y="6453"/>
                  <a:pt x="3017" y="1404"/>
                  <a:pt x="6856" y="404"/>
                </a:cubicBezTo>
                <a:cubicBezTo>
                  <a:pt x="7259" y="404"/>
                  <a:pt x="7050" y="1"/>
                  <a:pt x="685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50" name="Google Shape;850;p44"/>
          <p:cNvSpPr/>
          <p:nvPr/>
        </p:nvSpPr>
        <p:spPr>
          <a:xfrm>
            <a:off x="8501465" y="1183483"/>
            <a:ext cx="93558" cy="32048"/>
          </a:xfrm>
          <a:custGeom>
            <a:rect b="b" l="l" r="r" t="t"/>
            <a:pathLst>
              <a:path extrusionOk="0" h="745" w="2175">
                <a:moveTo>
                  <a:pt x="1919" y="1"/>
                </a:moveTo>
                <a:cubicBezTo>
                  <a:pt x="1884" y="1"/>
                  <a:pt x="1846" y="16"/>
                  <a:pt x="1807" y="52"/>
                </a:cubicBezTo>
                <a:cubicBezTo>
                  <a:pt x="1508" y="157"/>
                  <a:pt x="1258" y="209"/>
                  <a:pt x="1033" y="209"/>
                </a:cubicBezTo>
                <a:cubicBezTo>
                  <a:pt x="807" y="209"/>
                  <a:pt x="605" y="157"/>
                  <a:pt x="404" y="52"/>
                </a:cubicBezTo>
                <a:cubicBezTo>
                  <a:pt x="0" y="52"/>
                  <a:pt x="0" y="455"/>
                  <a:pt x="194" y="665"/>
                </a:cubicBezTo>
                <a:cubicBezTo>
                  <a:pt x="372" y="721"/>
                  <a:pt x="549" y="745"/>
                  <a:pt x="725" y="745"/>
                </a:cubicBezTo>
                <a:cubicBezTo>
                  <a:pt x="1155" y="745"/>
                  <a:pt x="1582" y="604"/>
                  <a:pt x="2017" y="455"/>
                </a:cubicBezTo>
                <a:cubicBezTo>
                  <a:pt x="2174" y="298"/>
                  <a:pt x="2075" y="1"/>
                  <a:pt x="1919"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51" name="Google Shape;851;p44"/>
          <p:cNvSpPr/>
          <p:nvPr/>
        </p:nvSpPr>
        <p:spPr>
          <a:xfrm>
            <a:off x="8622902" y="1110912"/>
            <a:ext cx="60393" cy="57471"/>
          </a:xfrm>
          <a:custGeom>
            <a:rect b="b" l="l" r="r" t="t"/>
            <a:pathLst>
              <a:path extrusionOk="0" h="1336" w="1404">
                <a:moveTo>
                  <a:pt x="1108" y="0"/>
                </a:moveTo>
                <a:cubicBezTo>
                  <a:pt x="1000" y="0"/>
                  <a:pt x="886" y="47"/>
                  <a:pt x="807" y="126"/>
                </a:cubicBezTo>
                <a:cubicBezTo>
                  <a:pt x="807" y="529"/>
                  <a:pt x="597" y="739"/>
                  <a:pt x="194" y="933"/>
                </a:cubicBezTo>
                <a:cubicBezTo>
                  <a:pt x="0" y="933"/>
                  <a:pt x="194" y="1336"/>
                  <a:pt x="403" y="1336"/>
                </a:cubicBezTo>
                <a:cubicBezTo>
                  <a:pt x="807" y="933"/>
                  <a:pt x="1210" y="739"/>
                  <a:pt x="1403" y="336"/>
                </a:cubicBezTo>
                <a:cubicBezTo>
                  <a:pt x="1403" y="98"/>
                  <a:pt x="1263" y="0"/>
                  <a:pt x="110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52" name="Google Shape;852;p44"/>
          <p:cNvSpPr/>
          <p:nvPr/>
        </p:nvSpPr>
        <p:spPr>
          <a:xfrm>
            <a:off x="4164702" y="1502025"/>
            <a:ext cx="850019" cy="826839"/>
          </a:xfrm>
          <a:custGeom>
            <a:rect b="b" l="l" r="r" t="t"/>
            <a:pathLst>
              <a:path extrusionOk="0" h="19221" w="19761">
                <a:moveTo>
                  <a:pt x="10115" y="899"/>
                </a:moveTo>
                <a:cubicBezTo>
                  <a:pt x="11909" y="899"/>
                  <a:pt x="13743" y="1295"/>
                  <a:pt x="15115" y="2535"/>
                </a:cubicBezTo>
                <a:cubicBezTo>
                  <a:pt x="16534" y="3938"/>
                  <a:pt x="17744" y="5955"/>
                  <a:pt x="17937" y="7971"/>
                </a:cubicBezTo>
                <a:cubicBezTo>
                  <a:pt x="18744" y="12213"/>
                  <a:pt x="16131" y="16649"/>
                  <a:pt x="11889" y="17859"/>
                </a:cubicBezTo>
                <a:cubicBezTo>
                  <a:pt x="11120" y="18102"/>
                  <a:pt x="10304" y="18218"/>
                  <a:pt x="9478" y="18218"/>
                </a:cubicBezTo>
                <a:cubicBezTo>
                  <a:pt x="5533" y="18218"/>
                  <a:pt x="1370" y="15568"/>
                  <a:pt x="1210" y="11407"/>
                </a:cubicBezTo>
                <a:cubicBezTo>
                  <a:pt x="1001" y="6971"/>
                  <a:pt x="3823" y="2938"/>
                  <a:pt x="7662" y="1116"/>
                </a:cubicBezTo>
                <a:cubicBezTo>
                  <a:pt x="8436" y="987"/>
                  <a:pt x="9272" y="899"/>
                  <a:pt x="10115" y="899"/>
                </a:cubicBezTo>
                <a:close/>
                <a:moveTo>
                  <a:pt x="10520" y="0"/>
                </a:moveTo>
                <a:cubicBezTo>
                  <a:pt x="9486" y="0"/>
                  <a:pt x="8433" y="120"/>
                  <a:pt x="7441" y="279"/>
                </a:cubicBezTo>
                <a:lnTo>
                  <a:pt x="7441" y="279"/>
                </a:lnTo>
                <a:cubicBezTo>
                  <a:pt x="7383" y="279"/>
                  <a:pt x="7322" y="289"/>
                  <a:pt x="7259" y="309"/>
                </a:cubicBezTo>
                <a:cubicBezTo>
                  <a:pt x="7126" y="309"/>
                  <a:pt x="7040" y="357"/>
                  <a:pt x="6995" y="431"/>
                </a:cubicBezTo>
                <a:lnTo>
                  <a:pt x="6995" y="431"/>
                </a:lnTo>
                <a:cubicBezTo>
                  <a:pt x="3503" y="2090"/>
                  <a:pt x="986" y="5451"/>
                  <a:pt x="404" y="9181"/>
                </a:cubicBezTo>
                <a:cubicBezTo>
                  <a:pt x="1" y="11004"/>
                  <a:pt x="1" y="13213"/>
                  <a:pt x="1210" y="14826"/>
                </a:cubicBezTo>
                <a:cubicBezTo>
                  <a:pt x="2210" y="16649"/>
                  <a:pt x="4033" y="17859"/>
                  <a:pt x="5840" y="18456"/>
                </a:cubicBezTo>
                <a:cubicBezTo>
                  <a:pt x="7068" y="18972"/>
                  <a:pt x="8317" y="19221"/>
                  <a:pt x="9539" y="19221"/>
                </a:cubicBezTo>
                <a:cubicBezTo>
                  <a:pt x="12136" y="19221"/>
                  <a:pt x="14615" y="18098"/>
                  <a:pt x="16534" y="16036"/>
                </a:cubicBezTo>
                <a:cubicBezTo>
                  <a:pt x="19147" y="13213"/>
                  <a:pt x="19760" y="9181"/>
                  <a:pt x="18341" y="5551"/>
                </a:cubicBezTo>
                <a:cubicBezTo>
                  <a:pt x="17744" y="3745"/>
                  <a:pt x="16324" y="1922"/>
                  <a:pt x="14518" y="922"/>
                </a:cubicBezTo>
                <a:cubicBezTo>
                  <a:pt x="13372" y="234"/>
                  <a:pt x="11965" y="0"/>
                  <a:pt x="1052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44"/>
          <p:cNvSpPr/>
          <p:nvPr/>
        </p:nvSpPr>
        <p:spPr>
          <a:xfrm>
            <a:off x="4251683" y="1595157"/>
            <a:ext cx="649914" cy="646510"/>
          </a:xfrm>
          <a:custGeom>
            <a:rect b="b" l="l" r="r" t="t"/>
            <a:pathLst>
              <a:path extrusionOk="0" h="15029" w="15109">
                <a:moveTo>
                  <a:pt x="7599" y="641"/>
                </a:moveTo>
                <a:cubicBezTo>
                  <a:pt x="9843" y="641"/>
                  <a:pt x="11980" y="1358"/>
                  <a:pt x="13093" y="3596"/>
                </a:cubicBezTo>
                <a:cubicBezTo>
                  <a:pt x="14512" y="6419"/>
                  <a:pt x="14302" y="10855"/>
                  <a:pt x="12093" y="13065"/>
                </a:cubicBezTo>
                <a:cubicBezTo>
                  <a:pt x="11027" y="13997"/>
                  <a:pt x="9718" y="14402"/>
                  <a:pt x="8384" y="14402"/>
                </a:cubicBezTo>
                <a:cubicBezTo>
                  <a:pt x="5683" y="14402"/>
                  <a:pt x="2881" y="12741"/>
                  <a:pt x="1801" y="10452"/>
                </a:cubicBezTo>
                <a:cubicBezTo>
                  <a:pt x="1" y="6625"/>
                  <a:pt x="1998" y="2415"/>
                  <a:pt x="5796" y="790"/>
                </a:cubicBezTo>
                <a:lnTo>
                  <a:pt x="5796" y="790"/>
                </a:lnTo>
                <a:cubicBezTo>
                  <a:pt x="5808" y="785"/>
                  <a:pt x="5821" y="780"/>
                  <a:pt x="5834" y="773"/>
                </a:cubicBezTo>
                <a:lnTo>
                  <a:pt x="5834" y="773"/>
                </a:lnTo>
                <a:cubicBezTo>
                  <a:pt x="5834" y="773"/>
                  <a:pt x="5834" y="773"/>
                  <a:pt x="5834" y="773"/>
                </a:cubicBezTo>
                <a:cubicBezTo>
                  <a:pt x="5868" y="773"/>
                  <a:pt x="5898" y="769"/>
                  <a:pt x="5924" y="761"/>
                </a:cubicBezTo>
                <a:lnTo>
                  <a:pt x="5924" y="761"/>
                </a:lnTo>
                <a:cubicBezTo>
                  <a:pt x="6480" y="685"/>
                  <a:pt x="7042" y="641"/>
                  <a:pt x="7599" y="641"/>
                </a:cubicBezTo>
                <a:close/>
                <a:moveTo>
                  <a:pt x="7792" y="1"/>
                </a:moveTo>
                <a:cubicBezTo>
                  <a:pt x="7094" y="1"/>
                  <a:pt x="6373" y="62"/>
                  <a:pt x="5640" y="160"/>
                </a:cubicBezTo>
                <a:cubicBezTo>
                  <a:pt x="2608" y="1370"/>
                  <a:pt x="398" y="4193"/>
                  <a:pt x="398" y="7419"/>
                </a:cubicBezTo>
                <a:cubicBezTo>
                  <a:pt x="398" y="10855"/>
                  <a:pt x="2608" y="13678"/>
                  <a:pt x="5834" y="14678"/>
                </a:cubicBezTo>
                <a:cubicBezTo>
                  <a:pt x="6578" y="14912"/>
                  <a:pt x="7334" y="15028"/>
                  <a:pt x="8073" y="15028"/>
                </a:cubicBezTo>
                <a:cubicBezTo>
                  <a:pt x="10538" y="15028"/>
                  <a:pt x="12820" y="13740"/>
                  <a:pt x="13899" y="11258"/>
                </a:cubicBezTo>
                <a:cubicBezTo>
                  <a:pt x="15109" y="8629"/>
                  <a:pt x="14915" y="5000"/>
                  <a:pt x="13302" y="2580"/>
                </a:cubicBezTo>
                <a:cubicBezTo>
                  <a:pt x="11922" y="601"/>
                  <a:pt x="9969" y="1"/>
                  <a:pt x="779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44"/>
          <p:cNvSpPr/>
          <p:nvPr/>
        </p:nvSpPr>
        <p:spPr>
          <a:xfrm>
            <a:off x="4895992" y="1645746"/>
            <a:ext cx="248498" cy="190869"/>
          </a:xfrm>
          <a:custGeom>
            <a:rect b="b" l="l" r="r" t="t"/>
            <a:pathLst>
              <a:path extrusionOk="0" h="4437" w="5777">
                <a:moveTo>
                  <a:pt x="4777" y="1"/>
                </a:moveTo>
                <a:cubicBezTo>
                  <a:pt x="3357" y="194"/>
                  <a:pt x="1954" y="597"/>
                  <a:pt x="534" y="1210"/>
                </a:cubicBezTo>
                <a:cubicBezTo>
                  <a:pt x="1" y="1383"/>
                  <a:pt x="267" y="2047"/>
                  <a:pt x="755" y="2047"/>
                </a:cubicBezTo>
                <a:cubicBezTo>
                  <a:pt x="813" y="2047"/>
                  <a:pt x="874" y="2037"/>
                  <a:pt x="937" y="2017"/>
                </a:cubicBezTo>
                <a:cubicBezTo>
                  <a:pt x="2050" y="1453"/>
                  <a:pt x="3340" y="1244"/>
                  <a:pt x="4481" y="1051"/>
                </a:cubicBezTo>
                <a:lnTo>
                  <a:pt x="4481" y="1051"/>
                </a:lnTo>
                <a:cubicBezTo>
                  <a:pt x="4553" y="1448"/>
                  <a:pt x="4593" y="1894"/>
                  <a:pt x="4675" y="2352"/>
                </a:cubicBezTo>
                <a:lnTo>
                  <a:pt x="4675" y="2352"/>
                </a:lnTo>
                <a:cubicBezTo>
                  <a:pt x="3563" y="2856"/>
                  <a:pt x="2452" y="3050"/>
                  <a:pt x="1341" y="3420"/>
                </a:cubicBezTo>
                <a:cubicBezTo>
                  <a:pt x="744" y="3420"/>
                  <a:pt x="1147" y="4436"/>
                  <a:pt x="1744" y="4436"/>
                </a:cubicBezTo>
                <a:cubicBezTo>
                  <a:pt x="2954" y="4033"/>
                  <a:pt x="4373" y="3630"/>
                  <a:pt x="5583" y="3017"/>
                </a:cubicBezTo>
                <a:cubicBezTo>
                  <a:pt x="5777" y="3017"/>
                  <a:pt x="5777" y="2614"/>
                  <a:pt x="5777" y="2420"/>
                </a:cubicBezTo>
                <a:cubicBezTo>
                  <a:pt x="5583" y="1807"/>
                  <a:pt x="5373" y="1001"/>
                  <a:pt x="5180" y="404"/>
                </a:cubicBezTo>
                <a:cubicBezTo>
                  <a:pt x="5180" y="194"/>
                  <a:pt x="4970" y="1"/>
                  <a:pt x="477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44"/>
          <p:cNvSpPr/>
          <p:nvPr/>
        </p:nvSpPr>
        <p:spPr>
          <a:xfrm>
            <a:off x="4450594" y="1755311"/>
            <a:ext cx="155628" cy="134602"/>
          </a:xfrm>
          <a:custGeom>
            <a:rect b="b" l="l" r="r" t="t"/>
            <a:pathLst>
              <a:path extrusionOk="0" h="3129" w="3618">
                <a:moveTo>
                  <a:pt x="1620" y="424"/>
                </a:moveTo>
                <a:lnTo>
                  <a:pt x="1620" y="424"/>
                </a:lnTo>
                <a:cubicBezTo>
                  <a:pt x="1671" y="452"/>
                  <a:pt x="1738" y="470"/>
                  <a:pt x="1823" y="470"/>
                </a:cubicBezTo>
                <a:cubicBezTo>
                  <a:pt x="1899" y="445"/>
                  <a:pt x="1970" y="433"/>
                  <a:pt x="2036" y="433"/>
                </a:cubicBezTo>
                <a:cubicBezTo>
                  <a:pt x="2960" y="433"/>
                  <a:pt x="2940" y="2733"/>
                  <a:pt x="1704" y="2733"/>
                </a:cubicBezTo>
                <a:cubicBezTo>
                  <a:pt x="1615" y="2733"/>
                  <a:pt x="1521" y="2721"/>
                  <a:pt x="1420" y="2696"/>
                </a:cubicBezTo>
                <a:cubicBezTo>
                  <a:pt x="0" y="2486"/>
                  <a:pt x="210" y="680"/>
                  <a:pt x="1420" y="470"/>
                </a:cubicBezTo>
                <a:cubicBezTo>
                  <a:pt x="1504" y="470"/>
                  <a:pt x="1571" y="452"/>
                  <a:pt x="1620" y="424"/>
                </a:cubicBezTo>
                <a:close/>
                <a:moveTo>
                  <a:pt x="2038" y="0"/>
                </a:moveTo>
                <a:cubicBezTo>
                  <a:pt x="1908" y="0"/>
                  <a:pt x="1766" y="21"/>
                  <a:pt x="1613" y="67"/>
                </a:cubicBezTo>
                <a:cubicBezTo>
                  <a:pt x="1589" y="67"/>
                  <a:pt x="1568" y="73"/>
                  <a:pt x="1551" y="84"/>
                </a:cubicBezTo>
                <a:lnTo>
                  <a:pt x="1551" y="84"/>
                </a:lnTo>
                <a:cubicBezTo>
                  <a:pt x="1513" y="73"/>
                  <a:pt x="1470" y="67"/>
                  <a:pt x="1420" y="67"/>
                </a:cubicBezTo>
                <a:cubicBezTo>
                  <a:pt x="613" y="67"/>
                  <a:pt x="0" y="680"/>
                  <a:pt x="0" y="1680"/>
                </a:cubicBezTo>
                <a:cubicBezTo>
                  <a:pt x="0" y="2404"/>
                  <a:pt x="495" y="3128"/>
                  <a:pt x="1320" y="3128"/>
                </a:cubicBezTo>
                <a:cubicBezTo>
                  <a:pt x="1413" y="3128"/>
                  <a:pt x="1511" y="3119"/>
                  <a:pt x="1613" y="3099"/>
                </a:cubicBezTo>
                <a:cubicBezTo>
                  <a:pt x="3476" y="3099"/>
                  <a:pt x="3618" y="0"/>
                  <a:pt x="2038"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4"/>
          <p:cNvSpPr/>
          <p:nvPr/>
        </p:nvSpPr>
        <p:spPr>
          <a:xfrm>
            <a:off x="4606702" y="1871285"/>
            <a:ext cx="95794" cy="104102"/>
          </a:xfrm>
          <a:custGeom>
            <a:rect b="b" l="l" r="r" t="t"/>
            <a:pathLst>
              <a:path extrusionOk="0" h="2420" w="2227">
                <a:moveTo>
                  <a:pt x="1229" y="585"/>
                </a:moveTo>
                <a:cubicBezTo>
                  <a:pt x="1414" y="739"/>
                  <a:pt x="1614" y="926"/>
                  <a:pt x="1614" y="1210"/>
                </a:cubicBezTo>
                <a:cubicBezTo>
                  <a:pt x="1614" y="1403"/>
                  <a:pt x="1420" y="1807"/>
                  <a:pt x="1210" y="1807"/>
                </a:cubicBezTo>
                <a:cubicBezTo>
                  <a:pt x="1099" y="1851"/>
                  <a:pt x="1005" y="1871"/>
                  <a:pt x="927" y="1871"/>
                </a:cubicBezTo>
                <a:cubicBezTo>
                  <a:pt x="300" y="1871"/>
                  <a:pt x="658" y="597"/>
                  <a:pt x="1017" y="597"/>
                </a:cubicBezTo>
                <a:cubicBezTo>
                  <a:pt x="1055" y="638"/>
                  <a:pt x="1093" y="656"/>
                  <a:pt x="1128" y="656"/>
                </a:cubicBezTo>
                <a:cubicBezTo>
                  <a:pt x="1171" y="656"/>
                  <a:pt x="1208" y="628"/>
                  <a:pt x="1229" y="585"/>
                </a:cubicBezTo>
                <a:close/>
                <a:moveTo>
                  <a:pt x="1210" y="0"/>
                </a:moveTo>
                <a:cubicBezTo>
                  <a:pt x="1124" y="0"/>
                  <a:pt x="995" y="81"/>
                  <a:pt x="916" y="170"/>
                </a:cubicBezTo>
                <a:lnTo>
                  <a:pt x="916" y="170"/>
                </a:lnTo>
                <a:cubicBezTo>
                  <a:pt x="889" y="166"/>
                  <a:pt x="863" y="164"/>
                  <a:pt x="838" y="164"/>
                </a:cubicBezTo>
                <a:cubicBezTo>
                  <a:pt x="365" y="164"/>
                  <a:pt x="210" y="849"/>
                  <a:pt x="210" y="1210"/>
                </a:cubicBezTo>
                <a:cubicBezTo>
                  <a:pt x="1" y="1807"/>
                  <a:pt x="404" y="2210"/>
                  <a:pt x="1017" y="2420"/>
                </a:cubicBezTo>
                <a:cubicBezTo>
                  <a:pt x="1420" y="2420"/>
                  <a:pt x="2017" y="2016"/>
                  <a:pt x="2017" y="1403"/>
                </a:cubicBezTo>
                <a:cubicBezTo>
                  <a:pt x="2227" y="807"/>
                  <a:pt x="1823" y="403"/>
                  <a:pt x="1210"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44"/>
          <p:cNvSpPr/>
          <p:nvPr/>
        </p:nvSpPr>
        <p:spPr>
          <a:xfrm>
            <a:off x="4468015" y="1971773"/>
            <a:ext cx="104053" cy="93434"/>
          </a:xfrm>
          <a:custGeom>
            <a:rect b="b" l="l" r="r" t="t"/>
            <a:pathLst>
              <a:path extrusionOk="0" h="2172" w="2419">
                <a:moveTo>
                  <a:pt x="1116" y="400"/>
                </a:moveTo>
                <a:cubicBezTo>
                  <a:pt x="1331" y="400"/>
                  <a:pt x="1475" y="544"/>
                  <a:pt x="1612" y="680"/>
                </a:cubicBezTo>
                <a:cubicBezTo>
                  <a:pt x="2015" y="1084"/>
                  <a:pt x="1821" y="1487"/>
                  <a:pt x="1418" y="1697"/>
                </a:cubicBezTo>
                <a:cubicBezTo>
                  <a:pt x="1357" y="1753"/>
                  <a:pt x="1280" y="1776"/>
                  <a:pt x="1196" y="1776"/>
                </a:cubicBezTo>
                <a:cubicBezTo>
                  <a:pt x="992" y="1776"/>
                  <a:pt x="749" y="1636"/>
                  <a:pt x="611" y="1487"/>
                </a:cubicBezTo>
                <a:cubicBezTo>
                  <a:pt x="611" y="1293"/>
                  <a:pt x="402" y="1084"/>
                  <a:pt x="402" y="890"/>
                </a:cubicBezTo>
                <a:cubicBezTo>
                  <a:pt x="565" y="890"/>
                  <a:pt x="601" y="647"/>
                  <a:pt x="700" y="538"/>
                </a:cubicBezTo>
                <a:lnTo>
                  <a:pt x="700" y="538"/>
                </a:lnTo>
                <a:cubicBezTo>
                  <a:pt x="734" y="538"/>
                  <a:pt x="770" y="522"/>
                  <a:pt x="805" y="487"/>
                </a:cubicBezTo>
                <a:cubicBezTo>
                  <a:pt x="850" y="487"/>
                  <a:pt x="885" y="468"/>
                  <a:pt x="911" y="440"/>
                </a:cubicBezTo>
                <a:lnTo>
                  <a:pt x="911" y="440"/>
                </a:lnTo>
                <a:cubicBezTo>
                  <a:pt x="986" y="412"/>
                  <a:pt x="1054" y="400"/>
                  <a:pt x="1116" y="400"/>
                </a:cubicBezTo>
                <a:close/>
                <a:moveTo>
                  <a:pt x="1093" y="1"/>
                </a:moveTo>
                <a:cubicBezTo>
                  <a:pt x="934" y="1"/>
                  <a:pt x="772" y="27"/>
                  <a:pt x="611" y="84"/>
                </a:cubicBezTo>
                <a:cubicBezTo>
                  <a:pt x="601" y="93"/>
                  <a:pt x="592" y="103"/>
                  <a:pt x="584" y="113"/>
                </a:cubicBezTo>
                <a:lnTo>
                  <a:pt x="584" y="113"/>
                </a:lnTo>
                <a:cubicBezTo>
                  <a:pt x="1" y="280"/>
                  <a:pt x="20" y="1124"/>
                  <a:pt x="208" y="1487"/>
                </a:cubicBezTo>
                <a:cubicBezTo>
                  <a:pt x="354" y="1948"/>
                  <a:pt x="737" y="2172"/>
                  <a:pt x="1172" y="2172"/>
                </a:cubicBezTo>
                <a:cubicBezTo>
                  <a:pt x="1315" y="2172"/>
                  <a:pt x="1464" y="2148"/>
                  <a:pt x="1612" y="2100"/>
                </a:cubicBezTo>
                <a:cubicBezTo>
                  <a:pt x="2224" y="1890"/>
                  <a:pt x="2418" y="1084"/>
                  <a:pt x="2224" y="487"/>
                </a:cubicBezTo>
                <a:cubicBezTo>
                  <a:pt x="1930" y="192"/>
                  <a:pt x="1523" y="1"/>
                  <a:pt x="1093"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44"/>
          <p:cNvGrpSpPr/>
          <p:nvPr/>
        </p:nvGrpSpPr>
        <p:grpSpPr>
          <a:xfrm>
            <a:off x="3198448" y="-87600"/>
            <a:ext cx="1266717" cy="1560137"/>
            <a:chOff x="2835725" y="-80126"/>
            <a:chExt cx="1342003" cy="1652863"/>
          </a:xfrm>
        </p:grpSpPr>
        <p:sp>
          <p:nvSpPr>
            <p:cNvPr id="859" name="Google Shape;859;p44"/>
            <p:cNvSpPr/>
            <p:nvPr/>
          </p:nvSpPr>
          <p:spPr>
            <a:xfrm>
              <a:off x="2835725" y="-80126"/>
              <a:ext cx="494406" cy="680965"/>
            </a:xfrm>
            <a:custGeom>
              <a:rect b="b" l="l" r="r" t="t"/>
              <a:pathLst>
                <a:path extrusionOk="0" h="14940" w="10847">
                  <a:moveTo>
                    <a:pt x="858" y="0"/>
                  </a:moveTo>
                  <a:cubicBezTo>
                    <a:pt x="440" y="0"/>
                    <a:pt x="0" y="333"/>
                    <a:pt x="291" y="775"/>
                  </a:cubicBezTo>
                  <a:cubicBezTo>
                    <a:pt x="3517" y="5405"/>
                    <a:pt x="6534" y="10050"/>
                    <a:pt x="9760" y="14680"/>
                  </a:cubicBezTo>
                  <a:cubicBezTo>
                    <a:pt x="9824" y="14866"/>
                    <a:pt x="9960" y="14939"/>
                    <a:pt x="10109" y="14939"/>
                  </a:cubicBezTo>
                  <a:cubicBezTo>
                    <a:pt x="10448" y="14939"/>
                    <a:pt x="10847" y="14557"/>
                    <a:pt x="10566" y="14276"/>
                  </a:cubicBezTo>
                  <a:cubicBezTo>
                    <a:pt x="7550" y="9437"/>
                    <a:pt x="4324" y="4808"/>
                    <a:pt x="1291" y="162"/>
                  </a:cubicBezTo>
                  <a:cubicBezTo>
                    <a:pt x="1179" y="50"/>
                    <a:pt x="1020" y="0"/>
                    <a:pt x="85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0" name="Google Shape;860;p44"/>
            <p:cNvSpPr/>
            <p:nvPr/>
          </p:nvSpPr>
          <p:spPr>
            <a:xfrm>
              <a:off x="2998626" y="-38011"/>
              <a:ext cx="395452" cy="576405"/>
            </a:xfrm>
            <a:custGeom>
              <a:rect b="b" l="l" r="r" t="t"/>
              <a:pathLst>
                <a:path extrusionOk="0" h="12646" w="8676">
                  <a:moveTo>
                    <a:pt x="729" y="0"/>
                  </a:moveTo>
                  <a:cubicBezTo>
                    <a:pt x="362" y="0"/>
                    <a:pt x="0" y="430"/>
                    <a:pt x="137" y="851"/>
                  </a:cubicBezTo>
                  <a:cubicBezTo>
                    <a:pt x="2766" y="4690"/>
                    <a:pt x="5186" y="8513"/>
                    <a:pt x="7605" y="12352"/>
                  </a:cubicBezTo>
                  <a:cubicBezTo>
                    <a:pt x="7745" y="12559"/>
                    <a:pt x="7934" y="12646"/>
                    <a:pt x="8103" y="12646"/>
                  </a:cubicBezTo>
                  <a:cubicBezTo>
                    <a:pt x="8422" y="12646"/>
                    <a:pt x="8675" y="12339"/>
                    <a:pt x="8412" y="11949"/>
                  </a:cubicBezTo>
                  <a:cubicBezTo>
                    <a:pt x="5992" y="7916"/>
                    <a:pt x="3573" y="4077"/>
                    <a:pt x="1153" y="254"/>
                  </a:cubicBezTo>
                  <a:cubicBezTo>
                    <a:pt x="1035" y="74"/>
                    <a:pt x="881" y="0"/>
                    <a:pt x="72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1" name="Google Shape;861;p44"/>
            <p:cNvSpPr/>
            <p:nvPr/>
          </p:nvSpPr>
          <p:spPr>
            <a:xfrm>
              <a:off x="3133496" y="564552"/>
              <a:ext cx="524261" cy="1008184"/>
            </a:xfrm>
            <a:custGeom>
              <a:rect b="b" l="l" r="r" t="t"/>
              <a:pathLst>
                <a:path extrusionOk="0" h="22119" w="11502">
                  <a:moveTo>
                    <a:pt x="3436" y="0"/>
                  </a:moveTo>
                  <a:cubicBezTo>
                    <a:pt x="3309" y="0"/>
                    <a:pt x="3171" y="39"/>
                    <a:pt x="3033" y="132"/>
                  </a:cubicBezTo>
                  <a:cubicBezTo>
                    <a:pt x="1614" y="1342"/>
                    <a:pt x="1" y="2955"/>
                    <a:pt x="210" y="5181"/>
                  </a:cubicBezTo>
                  <a:cubicBezTo>
                    <a:pt x="210" y="7391"/>
                    <a:pt x="1614" y="9407"/>
                    <a:pt x="2630" y="11230"/>
                  </a:cubicBezTo>
                  <a:cubicBezTo>
                    <a:pt x="4033" y="13440"/>
                    <a:pt x="5453" y="15456"/>
                    <a:pt x="6856" y="17472"/>
                  </a:cubicBezTo>
                  <a:cubicBezTo>
                    <a:pt x="7663" y="18489"/>
                    <a:pt x="8276" y="19489"/>
                    <a:pt x="9082" y="20295"/>
                  </a:cubicBezTo>
                  <a:cubicBezTo>
                    <a:pt x="9485" y="20908"/>
                    <a:pt x="10082" y="21908"/>
                    <a:pt x="10889" y="22118"/>
                  </a:cubicBezTo>
                  <a:cubicBezTo>
                    <a:pt x="11098" y="22118"/>
                    <a:pt x="11292" y="22118"/>
                    <a:pt x="11502" y="21908"/>
                  </a:cubicBezTo>
                  <a:lnTo>
                    <a:pt x="11502" y="21715"/>
                  </a:lnTo>
                  <a:cubicBezTo>
                    <a:pt x="11502" y="21505"/>
                    <a:pt x="11502" y="21312"/>
                    <a:pt x="11292" y="21102"/>
                  </a:cubicBezTo>
                  <a:lnTo>
                    <a:pt x="11292" y="20908"/>
                  </a:lnTo>
                  <a:cubicBezTo>
                    <a:pt x="11225" y="20885"/>
                    <a:pt x="11158" y="20874"/>
                    <a:pt x="11093" y="20874"/>
                  </a:cubicBezTo>
                  <a:cubicBezTo>
                    <a:pt x="10991" y="20874"/>
                    <a:pt x="10893" y="20900"/>
                    <a:pt x="10805" y="20944"/>
                  </a:cubicBezTo>
                  <a:lnTo>
                    <a:pt x="10805" y="20944"/>
                  </a:lnTo>
                  <a:cubicBezTo>
                    <a:pt x="10380" y="20566"/>
                    <a:pt x="9806" y="19615"/>
                    <a:pt x="9485" y="19295"/>
                  </a:cubicBezTo>
                  <a:cubicBezTo>
                    <a:pt x="8872" y="18489"/>
                    <a:pt x="8066" y="17472"/>
                    <a:pt x="7469" y="16666"/>
                  </a:cubicBezTo>
                  <a:cubicBezTo>
                    <a:pt x="6259" y="15053"/>
                    <a:pt x="5243" y="13440"/>
                    <a:pt x="4243" y="11827"/>
                  </a:cubicBezTo>
                  <a:cubicBezTo>
                    <a:pt x="3227" y="10214"/>
                    <a:pt x="1823" y="8197"/>
                    <a:pt x="1420" y="6391"/>
                  </a:cubicBezTo>
                  <a:cubicBezTo>
                    <a:pt x="614" y="3971"/>
                    <a:pt x="2017" y="2358"/>
                    <a:pt x="3840" y="745"/>
                  </a:cubicBezTo>
                  <a:cubicBezTo>
                    <a:pt x="4150" y="435"/>
                    <a:pt x="3859" y="0"/>
                    <a:pt x="343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2" name="Google Shape;862;p44"/>
            <p:cNvSpPr/>
            <p:nvPr/>
          </p:nvSpPr>
          <p:spPr>
            <a:xfrm>
              <a:off x="3340381" y="438935"/>
              <a:ext cx="835481" cy="814196"/>
            </a:xfrm>
            <a:custGeom>
              <a:rect b="b" l="l" r="r" t="t"/>
              <a:pathLst>
                <a:path extrusionOk="0" h="17863" w="18330">
                  <a:moveTo>
                    <a:pt x="4148" y="1"/>
                  </a:moveTo>
                  <a:cubicBezTo>
                    <a:pt x="2834" y="1"/>
                    <a:pt x="1253" y="323"/>
                    <a:pt x="301" y="1275"/>
                  </a:cubicBezTo>
                  <a:cubicBezTo>
                    <a:pt x="0" y="1576"/>
                    <a:pt x="265" y="2101"/>
                    <a:pt x="586" y="2101"/>
                  </a:cubicBezTo>
                  <a:cubicBezTo>
                    <a:pt x="695" y="2101"/>
                    <a:pt x="811" y="2040"/>
                    <a:pt x="914" y="1888"/>
                  </a:cubicBezTo>
                  <a:cubicBezTo>
                    <a:pt x="1720" y="1275"/>
                    <a:pt x="3124" y="1082"/>
                    <a:pt x="4140" y="1082"/>
                  </a:cubicBezTo>
                  <a:cubicBezTo>
                    <a:pt x="5350" y="1082"/>
                    <a:pt x="6156" y="1485"/>
                    <a:pt x="6963" y="2291"/>
                  </a:cubicBezTo>
                  <a:cubicBezTo>
                    <a:pt x="8366" y="3905"/>
                    <a:pt x="9576" y="5711"/>
                    <a:pt x="10786" y="7324"/>
                  </a:cubicBezTo>
                  <a:cubicBezTo>
                    <a:pt x="13205" y="10550"/>
                    <a:pt x="15431" y="13986"/>
                    <a:pt x="17238" y="17615"/>
                  </a:cubicBezTo>
                  <a:cubicBezTo>
                    <a:pt x="17355" y="17790"/>
                    <a:pt x="17508" y="17862"/>
                    <a:pt x="17654" y="17862"/>
                  </a:cubicBezTo>
                  <a:cubicBezTo>
                    <a:pt x="18009" y="17862"/>
                    <a:pt x="18330" y="17436"/>
                    <a:pt x="18044" y="17002"/>
                  </a:cubicBezTo>
                  <a:cubicBezTo>
                    <a:pt x="15834" y="12373"/>
                    <a:pt x="12802" y="8340"/>
                    <a:pt x="9576" y="4098"/>
                  </a:cubicBezTo>
                  <a:cubicBezTo>
                    <a:pt x="8366" y="2485"/>
                    <a:pt x="7366" y="469"/>
                    <a:pt x="5140" y="65"/>
                  </a:cubicBezTo>
                  <a:cubicBezTo>
                    <a:pt x="4841" y="24"/>
                    <a:pt x="4504" y="1"/>
                    <a:pt x="414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3" name="Google Shape;863;p44"/>
            <p:cNvSpPr/>
            <p:nvPr/>
          </p:nvSpPr>
          <p:spPr>
            <a:xfrm>
              <a:off x="3598361" y="1208866"/>
              <a:ext cx="579367" cy="359307"/>
            </a:xfrm>
            <a:custGeom>
              <a:rect b="b" l="l" r="r" t="t"/>
              <a:pathLst>
                <a:path extrusionOk="0" h="7883" w="12711">
                  <a:moveTo>
                    <a:pt x="12104" y="0"/>
                  </a:moveTo>
                  <a:cubicBezTo>
                    <a:pt x="12008" y="0"/>
                    <a:pt x="11901" y="33"/>
                    <a:pt x="11787" y="110"/>
                  </a:cubicBezTo>
                  <a:cubicBezTo>
                    <a:pt x="7948" y="2127"/>
                    <a:pt x="4319" y="4756"/>
                    <a:pt x="496" y="6966"/>
                  </a:cubicBezTo>
                  <a:cubicBezTo>
                    <a:pt x="0" y="7292"/>
                    <a:pt x="307" y="7882"/>
                    <a:pt x="758" y="7882"/>
                  </a:cubicBezTo>
                  <a:cubicBezTo>
                    <a:pt x="864" y="7882"/>
                    <a:pt x="979" y="7849"/>
                    <a:pt x="1093" y="7772"/>
                  </a:cubicBezTo>
                  <a:cubicBezTo>
                    <a:pt x="4722" y="5562"/>
                    <a:pt x="8352" y="2933"/>
                    <a:pt x="12384" y="917"/>
                  </a:cubicBezTo>
                  <a:cubicBezTo>
                    <a:pt x="12710" y="591"/>
                    <a:pt x="12509" y="0"/>
                    <a:pt x="1210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4" name="Google Shape;864;p44"/>
            <p:cNvSpPr/>
            <p:nvPr/>
          </p:nvSpPr>
          <p:spPr>
            <a:xfrm>
              <a:off x="3325841" y="631509"/>
              <a:ext cx="552475" cy="692679"/>
            </a:xfrm>
            <a:custGeom>
              <a:rect b="b" l="l" r="r" t="t"/>
              <a:pathLst>
                <a:path extrusionOk="0" h="15197" w="12121">
                  <a:moveTo>
                    <a:pt x="1976" y="704"/>
                  </a:moveTo>
                  <a:cubicBezTo>
                    <a:pt x="3552" y="3051"/>
                    <a:pt x="5314" y="5398"/>
                    <a:pt x="6878" y="7745"/>
                  </a:cubicBezTo>
                  <a:cubicBezTo>
                    <a:pt x="7878" y="8954"/>
                    <a:pt x="8685" y="10164"/>
                    <a:pt x="9701" y="11374"/>
                  </a:cubicBezTo>
                  <a:cubicBezTo>
                    <a:pt x="10104" y="11971"/>
                    <a:pt x="10701" y="12584"/>
                    <a:pt x="10911" y="13390"/>
                  </a:cubicBezTo>
                  <a:cubicBezTo>
                    <a:pt x="11105" y="13390"/>
                    <a:pt x="11105" y="13584"/>
                    <a:pt x="11314" y="13794"/>
                  </a:cubicBezTo>
                  <a:cubicBezTo>
                    <a:pt x="11105" y="13987"/>
                    <a:pt x="10701" y="14197"/>
                    <a:pt x="10508" y="14390"/>
                  </a:cubicBezTo>
                  <a:cubicBezTo>
                    <a:pt x="10298" y="14390"/>
                    <a:pt x="10104" y="13987"/>
                    <a:pt x="10104" y="13794"/>
                  </a:cubicBezTo>
                  <a:cubicBezTo>
                    <a:pt x="8685" y="11568"/>
                    <a:pt x="7072" y="9761"/>
                    <a:pt x="5669" y="7745"/>
                  </a:cubicBezTo>
                  <a:cubicBezTo>
                    <a:pt x="5070" y="7146"/>
                    <a:pt x="1211" y="1181"/>
                    <a:pt x="1976" y="704"/>
                  </a:cubicBezTo>
                  <a:close/>
                  <a:moveTo>
                    <a:pt x="2013" y="0"/>
                  </a:moveTo>
                  <a:cubicBezTo>
                    <a:pt x="1875" y="0"/>
                    <a:pt x="1732" y="68"/>
                    <a:pt x="1701" y="186"/>
                  </a:cubicBezTo>
                  <a:lnTo>
                    <a:pt x="1701" y="186"/>
                  </a:lnTo>
                  <a:cubicBezTo>
                    <a:pt x="0" y="1013"/>
                    <a:pt x="3281" y="5562"/>
                    <a:pt x="3846" y="6325"/>
                  </a:cubicBezTo>
                  <a:cubicBezTo>
                    <a:pt x="5862" y="9148"/>
                    <a:pt x="8282" y="11971"/>
                    <a:pt x="9895" y="15003"/>
                  </a:cubicBezTo>
                  <a:cubicBezTo>
                    <a:pt x="10104" y="15197"/>
                    <a:pt x="10298" y="15197"/>
                    <a:pt x="10298" y="15197"/>
                  </a:cubicBezTo>
                  <a:cubicBezTo>
                    <a:pt x="11105" y="15003"/>
                    <a:pt x="12121" y="14794"/>
                    <a:pt x="12121" y="13794"/>
                  </a:cubicBezTo>
                  <a:cubicBezTo>
                    <a:pt x="11911" y="13181"/>
                    <a:pt x="11314" y="12584"/>
                    <a:pt x="10911" y="12181"/>
                  </a:cubicBezTo>
                  <a:cubicBezTo>
                    <a:pt x="10298" y="11374"/>
                    <a:pt x="9895" y="10358"/>
                    <a:pt x="9298" y="9551"/>
                  </a:cubicBezTo>
                  <a:cubicBezTo>
                    <a:pt x="6942" y="6614"/>
                    <a:pt x="4585" y="3661"/>
                    <a:pt x="2408" y="350"/>
                  </a:cubicBezTo>
                  <a:lnTo>
                    <a:pt x="2408" y="350"/>
                  </a:lnTo>
                  <a:cubicBezTo>
                    <a:pt x="2449" y="190"/>
                    <a:pt x="2357" y="40"/>
                    <a:pt x="2198" y="40"/>
                  </a:cubicBezTo>
                  <a:cubicBezTo>
                    <a:pt x="2191" y="40"/>
                    <a:pt x="2185" y="40"/>
                    <a:pt x="2179" y="40"/>
                  </a:cubicBezTo>
                  <a:lnTo>
                    <a:pt x="2179" y="40"/>
                  </a:lnTo>
                  <a:cubicBezTo>
                    <a:pt x="2131" y="13"/>
                    <a:pt x="2073" y="0"/>
                    <a:pt x="201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5" name="Google Shape;865;p44"/>
            <p:cNvSpPr/>
            <p:nvPr/>
          </p:nvSpPr>
          <p:spPr>
            <a:xfrm>
              <a:off x="3301730" y="728366"/>
              <a:ext cx="436018" cy="654757"/>
            </a:xfrm>
            <a:custGeom>
              <a:rect b="b" l="l" r="r" t="t"/>
              <a:pathLst>
                <a:path extrusionOk="0" h="14365" w="9566">
                  <a:moveTo>
                    <a:pt x="430" y="1"/>
                  </a:moveTo>
                  <a:cubicBezTo>
                    <a:pt x="263" y="1"/>
                    <a:pt x="0" y="286"/>
                    <a:pt x="149" y="571"/>
                  </a:cubicBezTo>
                  <a:cubicBezTo>
                    <a:pt x="2359" y="5410"/>
                    <a:pt x="6601" y="9249"/>
                    <a:pt x="8811" y="14282"/>
                  </a:cubicBezTo>
                  <a:cubicBezTo>
                    <a:pt x="8867" y="14338"/>
                    <a:pt x="8952" y="14364"/>
                    <a:pt x="9042" y="14364"/>
                  </a:cubicBezTo>
                  <a:cubicBezTo>
                    <a:pt x="9285" y="14364"/>
                    <a:pt x="9565" y="14173"/>
                    <a:pt x="9424" y="13878"/>
                  </a:cubicBezTo>
                  <a:cubicBezTo>
                    <a:pt x="7004" y="8846"/>
                    <a:pt x="2972" y="5216"/>
                    <a:pt x="552" y="168"/>
                  </a:cubicBezTo>
                  <a:cubicBezTo>
                    <a:pt x="552" y="50"/>
                    <a:pt x="499" y="1"/>
                    <a:pt x="43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6" name="Google Shape;866;p44"/>
            <p:cNvSpPr/>
            <p:nvPr/>
          </p:nvSpPr>
          <p:spPr>
            <a:xfrm>
              <a:off x="3225384" y="719569"/>
              <a:ext cx="510405" cy="684384"/>
            </a:xfrm>
            <a:custGeom>
              <a:rect b="b" l="l" r="r" t="t"/>
              <a:pathLst>
                <a:path extrusionOk="0" h="15015" w="11198">
                  <a:moveTo>
                    <a:pt x="1667" y="0"/>
                  </a:moveTo>
                  <a:cubicBezTo>
                    <a:pt x="1570" y="0"/>
                    <a:pt x="1477" y="49"/>
                    <a:pt x="1420" y="167"/>
                  </a:cubicBezTo>
                  <a:cubicBezTo>
                    <a:pt x="1" y="3183"/>
                    <a:pt x="2824" y="6410"/>
                    <a:pt x="4647" y="8636"/>
                  </a:cubicBezTo>
                  <a:cubicBezTo>
                    <a:pt x="5856" y="10249"/>
                    <a:pt x="7066" y="11652"/>
                    <a:pt x="8276" y="13265"/>
                  </a:cubicBezTo>
                  <a:cubicBezTo>
                    <a:pt x="8780" y="13783"/>
                    <a:pt x="9584" y="15015"/>
                    <a:pt x="10424" y="15015"/>
                  </a:cubicBezTo>
                  <a:cubicBezTo>
                    <a:pt x="10578" y="15015"/>
                    <a:pt x="10734" y="14973"/>
                    <a:pt x="10889" y="14878"/>
                  </a:cubicBezTo>
                  <a:cubicBezTo>
                    <a:pt x="11198" y="14569"/>
                    <a:pt x="11034" y="14147"/>
                    <a:pt x="10759" y="14147"/>
                  </a:cubicBezTo>
                  <a:cubicBezTo>
                    <a:pt x="10675" y="14147"/>
                    <a:pt x="10580" y="14187"/>
                    <a:pt x="10486" y="14281"/>
                  </a:cubicBezTo>
                  <a:cubicBezTo>
                    <a:pt x="10465" y="14295"/>
                    <a:pt x="10440" y="14302"/>
                    <a:pt x="10412" y="14302"/>
                  </a:cubicBezTo>
                  <a:cubicBezTo>
                    <a:pt x="9602" y="14302"/>
                    <a:pt x="5633" y="9011"/>
                    <a:pt x="5243" y="8232"/>
                  </a:cubicBezTo>
                  <a:cubicBezTo>
                    <a:pt x="3630" y="6410"/>
                    <a:pt x="808" y="3183"/>
                    <a:pt x="2017" y="570"/>
                  </a:cubicBezTo>
                  <a:cubicBezTo>
                    <a:pt x="2166" y="285"/>
                    <a:pt x="1903" y="0"/>
                    <a:pt x="166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7" name="Google Shape;867;p44"/>
            <p:cNvSpPr/>
            <p:nvPr/>
          </p:nvSpPr>
          <p:spPr>
            <a:xfrm>
              <a:off x="3476299" y="594726"/>
              <a:ext cx="491398" cy="650563"/>
            </a:xfrm>
            <a:custGeom>
              <a:rect b="b" l="l" r="r" t="t"/>
              <a:pathLst>
                <a:path extrusionOk="0" h="14273" w="10781">
                  <a:moveTo>
                    <a:pt x="524" y="1"/>
                  </a:moveTo>
                  <a:cubicBezTo>
                    <a:pt x="281" y="1"/>
                    <a:pt x="0" y="192"/>
                    <a:pt x="142" y="487"/>
                  </a:cubicBezTo>
                  <a:cubicBezTo>
                    <a:pt x="3368" y="5116"/>
                    <a:pt x="6594" y="9761"/>
                    <a:pt x="10030" y="14197"/>
                  </a:cubicBezTo>
                  <a:cubicBezTo>
                    <a:pt x="10081" y="14249"/>
                    <a:pt x="10162" y="14273"/>
                    <a:pt x="10250" y="14273"/>
                  </a:cubicBezTo>
                  <a:cubicBezTo>
                    <a:pt x="10491" y="14273"/>
                    <a:pt x="10780" y="14090"/>
                    <a:pt x="10626" y="13794"/>
                  </a:cubicBezTo>
                  <a:cubicBezTo>
                    <a:pt x="7207" y="9358"/>
                    <a:pt x="3981" y="4922"/>
                    <a:pt x="755" y="83"/>
                  </a:cubicBezTo>
                  <a:cubicBezTo>
                    <a:pt x="698" y="27"/>
                    <a:pt x="613" y="1"/>
                    <a:pt x="52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68" name="Google Shape;868;p44"/>
            <p:cNvSpPr/>
            <p:nvPr/>
          </p:nvSpPr>
          <p:spPr>
            <a:xfrm>
              <a:off x="3476527" y="583149"/>
              <a:ext cx="530460" cy="655395"/>
            </a:xfrm>
            <a:custGeom>
              <a:rect b="b" l="l" r="r" t="t"/>
              <a:pathLst>
                <a:path extrusionOk="0" h="14379" w="11638">
                  <a:moveTo>
                    <a:pt x="1483" y="0"/>
                  </a:moveTo>
                  <a:cubicBezTo>
                    <a:pt x="1126" y="0"/>
                    <a:pt x="747" y="102"/>
                    <a:pt x="346" y="337"/>
                  </a:cubicBezTo>
                  <a:cubicBezTo>
                    <a:pt x="1" y="503"/>
                    <a:pt x="248" y="977"/>
                    <a:pt x="447" y="977"/>
                  </a:cubicBezTo>
                  <a:cubicBezTo>
                    <a:pt x="480" y="977"/>
                    <a:pt x="512" y="964"/>
                    <a:pt x="540" y="934"/>
                  </a:cubicBezTo>
                  <a:cubicBezTo>
                    <a:pt x="850" y="728"/>
                    <a:pt x="1149" y="639"/>
                    <a:pt x="1433" y="639"/>
                  </a:cubicBezTo>
                  <a:cubicBezTo>
                    <a:pt x="2818" y="639"/>
                    <a:pt x="3870" y="2753"/>
                    <a:pt x="4379" y="3757"/>
                  </a:cubicBezTo>
                  <a:cubicBezTo>
                    <a:pt x="5185" y="4967"/>
                    <a:pt x="5992" y="5983"/>
                    <a:pt x="6798" y="7193"/>
                  </a:cubicBezTo>
                  <a:lnTo>
                    <a:pt x="9218" y="10822"/>
                  </a:lnTo>
                  <a:lnTo>
                    <a:pt x="10428" y="12629"/>
                  </a:lnTo>
                  <a:cubicBezTo>
                    <a:pt x="10831" y="13435"/>
                    <a:pt x="10831" y="13242"/>
                    <a:pt x="10025" y="13838"/>
                  </a:cubicBezTo>
                  <a:cubicBezTo>
                    <a:pt x="9866" y="13997"/>
                    <a:pt x="10059" y="14378"/>
                    <a:pt x="10337" y="14378"/>
                  </a:cubicBezTo>
                  <a:cubicBezTo>
                    <a:pt x="10426" y="14378"/>
                    <a:pt x="10524" y="14339"/>
                    <a:pt x="10621" y="14242"/>
                  </a:cubicBezTo>
                  <a:cubicBezTo>
                    <a:pt x="10831" y="14048"/>
                    <a:pt x="11234" y="13838"/>
                    <a:pt x="11638" y="13435"/>
                  </a:cubicBezTo>
                  <a:lnTo>
                    <a:pt x="11638" y="13032"/>
                  </a:lnTo>
                  <a:cubicBezTo>
                    <a:pt x="9621" y="10015"/>
                    <a:pt x="7395" y="6983"/>
                    <a:pt x="5379" y="3757"/>
                  </a:cubicBezTo>
                  <a:cubicBezTo>
                    <a:pt x="4545" y="2586"/>
                    <a:pt x="3283" y="0"/>
                    <a:pt x="148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sp>
        <p:nvSpPr>
          <p:cNvPr id="869" name="Google Shape;869;p44"/>
          <p:cNvSpPr/>
          <p:nvPr/>
        </p:nvSpPr>
        <p:spPr>
          <a:xfrm>
            <a:off x="5996153" y="3213122"/>
            <a:ext cx="464347" cy="273118"/>
          </a:xfrm>
          <a:custGeom>
            <a:rect b="b" l="l" r="r" t="t"/>
            <a:pathLst>
              <a:path extrusionOk="0" h="6349" w="10795">
                <a:moveTo>
                  <a:pt x="371" y="0"/>
                </a:moveTo>
                <a:cubicBezTo>
                  <a:pt x="108" y="0"/>
                  <a:pt x="0" y="297"/>
                  <a:pt x="171" y="455"/>
                </a:cubicBezTo>
                <a:cubicBezTo>
                  <a:pt x="1978" y="1471"/>
                  <a:pt x="3397" y="2681"/>
                  <a:pt x="4800" y="3487"/>
                </a:cubicBezTo>
                <a:cubicBezTo>
                  <a:pt x="6623" y="4487"/>
                  <a:pt x="8236" y="5504"/>
                  <a:pt x="10043" y="6310"/>
                </a:cubicBezTo>
                <a:cubicBezTo>
                  <a:pt x="10098" y="6337"/>
                  <a:pt x="10153" y="6348"/>
                  <a:pt x="10206" y="6348"/>
                </a:cubicBezTo>
                <a:cubicBezTo>
                  <a:pt x="10541" y="6348"/>
                  <a:pt x="10794" y="5878"/>
                  <a:pt x="10446" y="5697"/>
                </a:cubicBezTo>
                <a:cubicBezTo>
                  <a:pt x="8639" y="4891"/>
                  <a:pt x="6817" y="4084"/>
                  <a:pt x="5204" y="2874"/>
                </a:cubicBezTo>
                <a:cubicBezTo>
                  <a:pt x="3591" y="2068"/>
                  <a:pt x="2187" y="858"/>
                  <a:pt x="574" y="52"/>
                </a:cubicBezTo>
                <a:cubicBezTo>
                  <a:pt x="499" y="16"/>
                  <a:pt x="431" y="0"/>
                  <a:pt x="37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44"/>
          <p:cNvSpPr/>
          <p:nvPr/>
        </p:nvSpPr>
        <p:spPr>
          <a:xfrm>
            <a:off x="6103609" y="3364241"/>
            <a:ext cx="183244" cy="130558"/>
          </a:xfrm>
          <a:custGeom>
            <a:rect b="b" l="l" r="r" t="t"/>
            <a:pathLst>
              <a:path extrusionOk="0" h="3035" w="4260">
                <a:moveTo>
                  <a:pt x="447" y="1"/>
                </a:moveTo>
                <a:cubicBezTo>
                  <a:pt x="224" y="1"/>
                  <a:pt x="1" y="286"/>
                  <a:pt x="286" y="571"/>
                </a:cubicBezTo>
                <a:cubicBezTo>
                  <a:pt x="1093" y="1587"/>
                  <a:pt x="2302" y="2587"/>
                  <a:pt x="3512" y="2991"/>
                </a:cubicBezTo>
                <a:cubicBezTo>
                  <a:pt x="3571" y="3021"/>
                  <a:pt x="3630" y="3034"/>
                  <a:pt x="3686" y="3034"/>
                </a:cubicBezTo>
                <a:cubicBezTo>
                  <a:pt x="4016" y="3034"/>
                  <a:pt x="4260" y="2587"/>
                  <a:pt x="3915" y="2587"/>
                </a:cubicBezTo>
                <a:cubicBezTo>
                  <a:pt x="2706" y="1991"/>
                  <a:pt x="1706" y="1184"/>
                  <a:pt x="689" y="168"/>
                </a:cubicBezTo>
                <a:cubicBezTo>
                  <a:pt x="633" y="50"/>
                  <a:pt x="540" y="1"/>
                  <a:pt x="44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44"/>
          <p:cNvSpPr/>
          <p:nvPr/>
        </p:nvSpPr>
        <p:spPr>
          <a:xfrm>
            <a:off x="7954675" y="1242072"/>
            <a:ext cx="104139" cy="430433"/>
          </a:xfrm>
          <a:custGeom>
            <a:rect b="b" l="l" r="r" t="t"/>
            <a:pathLst>
              <a:path extrusionOk="0" h="10006" w="2421">
                <a:moveTo>
                  <a:pt x="2017" y="1"/>
                </a:moveTo>
                <a:cubicBezTo>
                  <a:pt x="1815" y="1"/>
                  <a:pt x="1614" y="102"/>
                  <a:pt x="1614" y="303"/>
                </a:cubicBezTo>
                <a:cubicBezTo>
                  <a:pt x="1614" y="3529"/>
                  <a:pt x="1210" y="6755"/>
                  <a:pt x="1" y="9578"/>
                </a:cubicBezTo>
                <a:cubicBezTo>
                  <a:pt x="1" y="9829"/>
                  <a:pt x="238" y="10005"/>
                  <a:pt x="464" y="10005"/>
                </a:cubicBezTo>
                <a:cubicBezTo>
                  <a:pt x="601" y="10005"/>
                  <a:pt x="734" y="9940"/>
                  <a:pt x="807" y="9788"/>
                </a:cubicBezTo>
                <a:cubicBezTo>
                  <a:pt x="1823" y="6755"/>
                  <a:pt x="2420" y="3529"/>
                  <a:pt x="2420" y="303"/>
                </a:cubicBezTo>
                <a:cubicBezTo>
                  <a:pt x="2420" y="102"/>
                  <a:pt x="2218" y="1"/>
                  <a:pt x="2017"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4"/>
          <p:cNvSpPr/>
          <p:nvPr/>
        </p:nvSpPr>
        <p:spPr>
          <a:xfrm>
            <a:off x="8024062" y="1375985"/>
            <a:ext cx="86761" cy="244468"/>
          </a:xfrm>
          <a:custGeom>
            <a:rect b="b" l="l" r="r" t="t"/>
            <a:pathLst>
              <a:path extrusionOk="0" h="5683" w="2017">
                <a:moveTo>
                  <a:pt x="1618" y="0"/>
                </a:moveTo>
                <a:cubicBezTo>
                  <a:pt x="1509" y="0"/>
                  <a:pt x="1420" y="67"/>
                  <a:pt x="1420" y="223"/>
                </a:cubicBezTo>
                <a:cubicBezTo>
                  <a:pt x="1210" y="2029"/>
                  <a:pt x="614" y="3642"/>
                  <a:pt x="1" y="5255"/>
                </a:cubicBezTo>
                <a:cubicBezTo>
                  <a:pt x="1" y="5506"/>
                  <a:pt x="238" y="5682"/>
                  <a:pt x="464" y="5682"/>
                </a:cubicBezTo>
                <a:cubicBezTo>
                  <a:pt x="601" y="5682"/>
                  <a:pt x="734" y="5617"/>
                  <a:pt x="807" y="5465"/>
                </a:cubicBezTo>
                <a:cubicBezTo>
                  <a:pt x="1420" y="3852"/>
                  <a:pt x="1823" y="2239"/>
                  <a:pt x="2017" y="416"/>
                </a:cubicBezTo>
                <a:cubicBezTo>
                  <a:pt x="2017" y="169"/>
                  <a:pt x="1792" y="0"/>
                  <a:pt x="1618"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44"/>
          <p:cNvSpPr/>
          <p:nvPr/>
        </p:nvSpPr>
        <p:spPr>
          <a:xfrm>
            <a:off x="8192344" y="551043"/>
            <a:ext cx="264241" cy="306113"/>
          </a:xfrm>
          <a:custGeom>
            <a:rect b="b" l="l" r="r" t="t"/>
            <a:pathLst>
              <a:path extrusionOk="0" h="7116" w="6143">
                <a:moveTo>
                  <a:pt x="5733" y="0"/>
                </a:moveTo>
                <a:cubicBezTo>
                  <a:pt x="5684" y="0"/>
                  <a:pt x="5631" y="13"/>
                  <a:pt x="5573" y="43"/>
                </a:cubicBezTo>
                <a:cubicBezTo>
                  <a:pt x="2944" y="1656"/>
                  <a:pt x="1137" y="3866"/>
                  <a:pt x="121" y="6689"/>
                </a:cubicBezTo>
                <a:cubicBezTo>
                  <a:pt x="1" y="6940"/>
                  <a:pt x="268" y="7116"/>
                  <a:pt x="486" y="7116"/>
                </a:cubicBezTo>
                <a:cubicBezTo>
                  <a:pt x="619" y="7116"/>
                  <a:pt x="734" y="7051"/>
                  <a:pt x="734" y="6899"/>
                </a:cubicBezTo>
                <a:cubicBezTo>
                  <a:pt x="1734" y="4269"/>
                  <a:pt x="3557" y="2060"/>
                  <a:pt x="5977" y="640"/>
                </a:cubicBezTo>
                <a:cubicBezTo>
                  <a:pt x="6142" y="474"/>
                  <a:pt x="6024" y="0"/>
                  <a:pt x="573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nvGrpSpPr>
          <p:cNvPr id="874" name="Google Shape;874;p44"/>
          <p:cNvGrpSpPr/>
          <p:nvPr/>
        </p:nvGrpSpPr>
        <p:grpSpPr>
          <a:xfrm>
            <a:off x="8171230" y="1226774"/>
            <a:ext cx="1110132" cy="748433"/>
            <a:chOff x="8051248" y="1383348"/>
            <a:chExt cx="1230882" cy="829840"/>
          </a:xfrm>
        </p:grpSpPr>
        <p:sp>
          <p:nvSpPr>
            <p:cNvPr id="875" name="Google Shape;875;p44"/>
            <p:cNvSpPr/>
            <p:nvPr/>
          </p:nvSpPr>
          <p:spPr>
            <a:xfrm>
              <a:off x="8063648" y="1638929"/>
              <a:ext cx="564632" cy="476925"/>
            </a:xfrm>
            <a:custGeom>
              <a:rect b="b" l="l" r="r" t="t"/>
              <a:pathLst>
                <a:path extrusionOk="0" h="10000" w="11839">
                  <a:moveTo>
                    <a:pt x="6491" y="998"/>
                  </a:moveTo>
                  <a:cubicBezTo>
                    <a:pt x="10161" y="998"/>
                    <a:pt x="11699" y="6379"/>
                    <a:pt x="8209" y="8411"/>
                  </a:cubicBezTo>
                  <a:cubicBezTo>
                    <a:pt x="7554" y="8809"/>
                    <a:pt x="6931" y="8983"/>
                    <a:pt x="6359" y="8983"/>
                  </a:cubicBezTo>
                  <a:cubicBezTo>
                    <a:pt x="2869" y="8983"/>
                    <a:pt x="1229" y="2538"/>
                    <a:pt x="5386" y="1153"/>
                  </a:cubicBezTo>
                  <a:cubicBezTo>
                    <a:pt x="5772" y="1047"/>
                    <a:pt x="6141" y="998"/>
                    <a:pt x="6491" y="998"/>
                  </a:cubicBezTo>
                  <a:close/>
                  <a:moveTo>
                    <a:pt x="6300" y="0"/>
                  </a:moveTo>
                  <a:cubicBezTo>
                    <a:pt x="5952" y="0"/>
                    <a:pt x="5603" y="38"/>
                    <a:pt x="5257" y="117"/>
                  </a:cubicBezTo>
                  <a:lnTo>
                    <a:pt x="5257" y="117"/>
                  </a:lnTo>
                  <a:cubicBezTo>
                    <a:pt x="5231" y="121"/>
                    <a:pt x="5204" y="128"/>
                    <a:pt x="5176" y="136"/>
                  </a:cubicBezTo>
                  <a:cubicBezTo>
                    <a:pt x="5176" y="136"/>
                    <a:pt x="5176" y="136"/>
                    <a:pt x="5176" y="136"/>
                  </a:cubicBezTo>
                  <a:lnTo>
                    <a:pt x="5176" y="136"/>
                  </a:lnTo>
                  <a:cubicBezTo>
                    <a:pt x="5120" y="151"/>
                    <a:pt x="5069" y="170"/>
                    <a:pt x="5024" y="191"/>
                  </a:cubicBezTo>
                  <a:lnTo>
                    <a:pt x="5024" y="191"/>
                  </a:lnTo>
                  <a:cubicBezTo>
                    <a:pt x="0" y="2093"/>
                    <a:pt x="1697" y="10000"/>
                    <a:pt x="6223" y="10000"/>
                  </a:cubicBezTo>
                  <a:cubicBezTo>
                    <a:pt x="6775" y="10000"/>
                    <a:pt x="7369" y="9882"/>
                    <a:pt x="7999" y="9621"/>
                  </a:cubicBezTo>
                  <a:cubicBezTo>
                    <a:pt x="10419" y="8814"/>
                    <a:pt x="11838" y="5992"/>
                    <a:pt x="11032" y="3572"/>
                  </a:cubicBezTo>
                  <a:cubicBezTo>
                    <a:pt x="10349" y="1347"/>
                    <a:pt x="8361" y="0"/>
                    <a:pt x="630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4"/>
            <p:cNvSpPr/>
            <p:nvPr/>
          </p:nvSpPr>
          <p:spPr>
            <a:xfrm>
              <a:off x="8535177" y="1384636"/>
              <a:ext cx="569019" cy="480931"/>
            </a:xfrm>
            <a:custGeom>
              <a:rect b="b" l="l" r="r" t="t"/>
              <a:pathLst>
                <a:path extrusionOk="0" h="10084" w="11931">
                  <a:moveTo>
                    <a:pt x="6311" y="925"/>
                  </a:moveTo>
                  <a:cubicBezTo>
                    <a:pt x="10126" y="925"/>
                    <a:pt x="11931" y="6438"/>
                    <a:pt x="8194" y="8501"/>
                  </a:cubicBezTo>
                  <a:cubicBezTo>
                    <a:pt x="7554" y="8891"/>
                    <a:pt x="6945" y="9061"/>
                    <a:pt x="6383" y="9061"/>
                  </a:cubicBezTo>
                  <a:cubicBezTo>
                    <a:pt x="2881" y="9061"/>
                    <a:pt x="1204" y="2439"/>
                    <a:pt x="5355" y="1038"/>
                  </a:cubicBezTo>
                  <a:lnTo>
                    <a:pt x="5355" y="1038"/>
                  </a:lnTo>
                  <a:cubicBezTo>
                    <a:pt x="5360" y="1036"/>
                    <a:pt x="5366" y="1034"/>
                    <a:pt x="5371" y="1032"/>
                  </a:cubicBezTo>
                  <a:lnTo>
                    <a:pt x="5371" y="1032"/>
                  </a:lnTo>
                  <a:cubicBezTo>
                    <a:pt x="5371" y="1032"/>
                    <a:pt x="5371" y="1032"/>
                    <a:pt x="5371" y="1032"/>
                  </a:cubicBezTo>
                  <a:cubicBezTo>
                    <a:pt x="5696" y="959"/>
                    <a:pt x="6009" y="925"/>
                    <a:pt x="6311" y="925"/>
                  </a:cubicBezTo>
                  <a:close/>
                  <a:moveTo>
                    <a:pt x="6652" y="0"/>
                  </a:moveTo>
                  <a:cubicBezTo>
                    <a:pt x="6175" y="0"/>
                    <a:pt x="5687" y="71"/>
                    <a:pt x="5199" y="219"/>
                  </a:cubicBezTo>
                  <a:lnTo>
                    <a:pt x="5199" y="219"/>
                  </a:lnTo>
                  <a:cubicBezTo>
                    <a:pt x="5192" y="221"/>
                    <a:pt x="5185" y="224"/>
                    <a:pt x="5177" y="226"/>
                  </a:cubicBezTo>
                  <a:cubicBezTo>
                    <a:pt x="5067" y="226"/>
                    <a:pt x="4983" y="259"/>
                    <a:pt x="4923" y="312"/>
                  </a:cubicBezTo>
                  <a:lnTo>
                    <a:pt x="4923" y="312"/>
                  </a:lnTo>
                  <a:cubicBezTo>
                    <a:pt x="0" y="2125"/>
                    <a:pt x="1722" y="10083"/>
                    <a:pt x="6383" y="10083"/>
                  </a:cubicBezTo>
                  <a:cubicBezTo>
                    <a:pt x="6946" y="10083"/>
                    <a:pt x="7552" y="9967"/>
                    <a:pt x="8194" y="9711"/>
                  </a:cubicBezTo>
                  <a:cubicBezTo>
                    <a:pt x="10613" y="8694"/>
                    <a:pt x="11823" y="6081"/>
                    <a:pt x="11226" y="3452"/>
                  </a:cubicBezTo>
                  <a:cubicBezTo>
                    <a:pt x="10572" y="1334"/>
                    <a:pt x="8721" y="0"/>
                    <a:pt x="665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44"/>
            <p:cNvSpPr/>
            <p:nvPr/>
          </p:nvSpPr>
          <p:spPr>
            <a:xfrm>
              <a:off x="8051248" y="1906433"/>
              <a:ext cx="160438" cy="114414"/>
            </a:xfrm>
            <a:custGeom>
              <a:rect b="b" l="l" r="r" t="t"/>
              <a:pathLst>
                <a:path extrusionOk="0" h="2399" w="3364">
                  <a:moveTo>
                    <a:pt x="2649" y="1"/>
                  </a:moveTo>
                  <a:cubicBezTo>
                    <a:pt x="2384" y="1"/>
                    <a:pt x="2150" y="238"/>
                    <a:pt x="2017" y="383"/>
                  </a:cubicBezTo>
                  <a:cubicBezTo>
                    <a:pt x="1474" y="740"/>
                    <a:pt x="944" y="1249"/>
                    <a:pt x="404" y="1786"/>
                  </a:cubicBezTo>
                  <a:lnTo>
                    <a:pt x="404" y="1786"/>
                  </a:lnTo>
                  <a:cubicBezTo>
                    <a:pt x="404" y="1786"/>
                    <a:pt x="404" y="1786"/>
                    <a:pt x="404" y="1786"/>
                  </a:cubicBezTo>
                  <a:cubicBezTo>
                    <a:pt x="404" y="1786"/>
                    <a:pt x="404" y="1786"/>
                    <a:pt x="404" y="1786"/>
                  </a:cubicBezTo>
                  <a:lnTo>
                    <a:pt x="404" y="1786"/>
                  </a:lnTo>
                  <a:cubicBezTo>
                    <a:pt x="334" y="1856"/>
                    <a:pt x="264" y="1926"/>
                    <a:pt x="194" y="1996"/>
                  </a:cubicBezTo>
                  <a:cubicBezTo>
                    <a:pt x="0" y="1996"/>
                    <a:pt x="194" y="2399"/>
                    <a:pt x="404" y="2399"/>
                  </a:cubicBezTo>
                  <a:cubicBezTo>
                    <a:pt x="1210" y="2399"/>
                    <a:pt x="2210" y="2189"/>
                    <a:pt x="3017" y="1786"/>
                  </a:cubicBezTo>
                  <a:cubicBezTo>
                    <a:pt x="3364" y="1786"/>
                    <a:pt x="3269" y="1344"/>
                    <a:pt x="3102" y="1344"/>
                  </a:cubicBezTo>
                  <a:cubicBezTo>
                    <a:pt x="3075" y="1344"/>
                    <a:pt x="3046" y="1356"/>
                    <a:pt x="3017" y="1383"/>
                  </a:cubicBezTo>
                  <a:cubicBezTo>
                    <a:pt x="2430" y="1535"/>
                    <a:pt x="1741" y="1679"/>
                    <a:pt x="1099" y="1746"/>
                  </a:cubicBezTo>
                  <a:lnTo>
                    <a:pt x="1099" y="1746"/>
                  </a:lnTo>
                  <a:cubicBezTo>
                    <a:pt x="1651" y="1264"/>
                    <a:pt x="2477" y="562"/>
                    <a:pt x="2598" y="562"/>
                  </a:cubicBezTo>
                  <a:cubicBezTo>
                    <a:pt x="2608" y="562"/>
                    <a:pt x="2613" y="566"/>
                    <a:pt x="2613" y="576"/>
                  </a:cubicBezTo>
                  <a:cubicBezTo>
                    <a:pt x="2655" y="617"/>
                    <a:pt x="2703" y="635"/>
                    <a:pt x="2753" y="635"/>
                  </a:cubicBezTo>
                  <a:cubicBezTo>
                    <a:pt x="2958" y="635"/>
                    <a:pt x="3185" y="341"/>
                    <a:pt x="3017" y="173"/>
                  </a:cubicBezTo>
                  <a:cubicBezTo>
                    <a:pt x="2892" y="48"/>
                    <a:pt x="2767" y="1"/>
                    <a:pt x="26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4"/>
            <p:cNvSpPr/>
            <p:nvPr/>
          </p:nvSpPr>
          <p:spPr>
            <a:xfrm>
              <a:off x="8533841" y="1674650"/>
              <a:ext cx="132871" cy="69774"/>
            </a:xfrm>
            <a:custGeom>
              <a:rect b="b" l="l" r="r" t="t"/>
              <a:pathLst>
                <a:path extrusionOk="0" h="1463" w="2786">
                  <a:moveTo>
                    <a:pt x="2173" y="0"/>
                  </a:moveTo>
                  <a:cubicBezTo>
                    <a:pt x="1576" y="404"/>
                    <a:pt x="963" y="807"/>
                    <a:pt x="156" y="1000"/>
                  </a:cubicBezTo>
                  <a:cubicBezTo>
                    <a:pt x="1" y="1169"/>
                    <a:pt x="95" y="1462"/>
                    <a:pt x="247" y="1462"/>
                  </a:cubicBezTo>
                  <a:cubicBezTo>
                    <a:pt x="284" y="1462"/>
                    <a:pt x="325" y="1445"/>
                    <a:pt x="366" y="1404"/>
                  </a:cubicBezTo>
                  <a:cubicBezTo>
                    <a:pt x="1173" y="1210"/>
                    <a:pt x="1769" y="807"/>
                    <a:pt x="2576" y="404"/>
                  </a:cubicBezTo>
                  <a:cubicBezTo>
                    <a:pt x="2786" y="404"/>
                    <a:pt x="2576" y="0"/>
                    <a:pt x="217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4"/>
            <p:cNvSpPr/>
            <p:nvPr/>
          </p:nvSpPr>
          <p:spPr>
            <a:xfrm>
              <a:off x="8562456" y="1730259"/>
              <a:ext cx="132537" cy="71873"/>
            </a:xfrm>
            <a:custGeom>
              <a:rect b="b" l="l" r="r" t="t"/>
              <a:pathLst>
                <a:path extrusionOk="0" h="1507" w="2779">
                  <a:moveTo>
                    <a:pt x="2531" y="0"/>
                  </a:moveTo>
                  <a:cubicBezTo>
                    <a:pt x="2488" y="0"/>
                    <a:pt x="2438" y="13"/>
                    <a:pt x="2379" y="44"/>
                  </a:cubicBezTo>
                  <a:cubicBezTo>
                    <a:pt x="1573" y="238"/>
                    <a:pt x="976" y="641"/>
                    <a:pt x="169" y="1044"/>
                  </a:cubicBezTo>
                  <a:cubicBezTo>
                    <a:pt x="1" y="1213"/>
                    <a:pt x="103" y="1506"/>
                    <a:pt x="250" y="1506"/>
                  </a:cubicBezTo>
                  <a:cubicBezTo>
                    <a:pt x="286" y="1506"/>
                    <a:pt x="325" y="1489"/>
                    <a:pt x="363" y="1447"/>
                  </a:cubicBezTo>
                  <a:cubicBezTo>
                    <a:pt x="1169" y="1044"/>
                    <a:pt x="1782" y="641"/>
                    <a:pt x="2589" y="447"/>
                  </a:cubicBezTo>
                  <a:cubicBezTo>
                    <a:pt x="2754" y="447"/>
                    <a:pt x="2778" y="0"/>
                    <a:pt x="253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4"/>
            <p:cNvSpPr/>
            <p:nvPr/>
          </p:nvSpPr>
          <p:spPr>
            <a:xfrm>
              <a:off x="8993638" y="1383348"/>
              <a:ext cx="217049" cy="118230"/>
            </a:xfrm>
            <a:custGeom>
              <a:rect b="b" l="l" r="r" t="t"/>
              <a:pathLst>
                <a:path extrusionOk="0" h="2479" w="4551">
                  <a:moveTo>
                    <a:pt x="4163" y="1"/>
                  </a:moveTo>
                  <a:cubicBezTo>
                    <a:pt x="4117" y="1"/>
                    <a:pt x="4071" y="18"/>
                    <a:pt x="4033" y="59"/>
                  </a:cubicBezTo>
                  <a:cubicBezTo>
                    <a:pt x="2823" y="656"/>
                    <a:pt x="1613" y="1269"/>
                    <a:pt x="194" y="2076"/>
                  </a:cubicBezTo>
                  <a:cubicBezTo>
                    <a:pt x="0" y="2076"/>
                    <a:pt x="194" y="2479"/>
                    <a:pt x="403" y="2479"/>
                  </a:cubicBezTo>
                  <a:cubicBezTo>
                    <a:pt x="1807" y="1672"/>
                    <a:pt x="3016" y="1059"/>
                    <a:pt x="4226" y="463"/>
                  </a:cubicBezTo>
                  <a:cubicBezTo>
                    <a:pt x="4550" y="294"/>
                    <a:pt x="4354" y="1"/>
                    <a:pt x="4163"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4"/>
            <p:cNvSpPr/>
            <p:nvPr/>
          </p:nvSpPr>
          <p:spPr>
            <a:xfrm>
              <a:off x="9033795" y="1414634"/>
              <a:ext cx="248335" cy="127864"/>
            </a:xfrm>
            <a:custGeom>
              <a:rect b="b" l="l" r="r" t="t"/>
              <a:pathLst>
                <a:path extrusionOk="0" h="2681" w="5207">
                  <a:moveTo>
                    <a:pt x="4594" y="0"/>
                  </a:moveTo>
                  <a:cubicBezTo>
                    <a:pt x="3191" y="807"/>
                    <a:pt x="1771" y="1613"/>
                    <a:pt x="158" y="2226"/>
                  </a:cubicBezTo>
                  <a:cubicBezTo>
                    <a:pt x="0" y="2384"/>
                    <a:pt x="100" y="2681"/>
                    <a:pt x="255" y="2681"/>
                  </a:cubicBezTo>
                  <a:cubicBezTo>
                    <a:pt x="291" y="2681"/>
                    <a:pt x="329" y="2665"/>
                    <a:pt x="368" y="2629"/>
                  </a:cubicBezTo>
                  <a:cubicBezTo>
                    <a:pt x="1981" y="2017"/>
                    <a:pt x="3384" y="1210"/>
                    <a:pt x="4997" y="403"/>
                  </a:cubicBezTo>
                  <a:cubicBezTo>
                    <a:pt x="5207" y="403"/>
                    <a:pt x="4997" y="0"/>
                    <a:pt x="4594"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4"/>
            <p:cNvSpPr/>
            <p:nvPr/>
          </p:nvSpPr>
          <p:spPr>
            <a:xfrm>
              <a:off x="8224321" y="1730259"/>
              <a:ext cx="160342" cy="280623"/>
            </a:xfrm>
            <a:custGeom>
              <a:rect b="b" l="l" r="r" t="t"/>
              <a:pathLst>
                <a:path extrusionOk="0" h="5884" w="3362">
                  <a:moveTo>
                    <a:pt x="3106" y="0"/>
                  </a:moveTo>
                  <a:cubicBezTo>
                    <a:pt x="3078" y="0"/>
                    <a:pt x="3048" y="13"/>
                    <a:pt x="3017" y="44"/>
                  </a:cubicBezTo>
                  <a:cubicBezTo>
                    <a:pt x="194" y="851"/>
                    <a:pt x="1" y="4673"/>
                    <a:pt x="2614" y="5883"/>
                  </a:cubicBezTo>
                  <a:cubicBezTo>
                    <a:pt x="3017" y="5883"/>
                    <a:pt x="3227" y="5480"/>
                    <a:pt x="3017" y="5480"/>
                  </a:cubicBezTo>
                  <a:cubicBezTo>
                    <a:pt x="598" y="4480"/>
                    <a:pt x="598" y="1254"/>
                    <a:pt x="3017" y="447"/>
                  </a:cubicBezTo>
                  <a:cubicBezTo>
                    <a:pt x="3361" y="447"/>
                    <a:pt x="3271" y="0"/>
                    <a:pt x="3106"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4"/>
            <p:cNvSpPr/>
            <p:nvPr/>
          </p:nvSpPr>
          <p:spPr>
            <a:xfrm>
              <a:off x="8416662" y="1960325"/>
              <a:ext cx="55753" cy="41302"/>
            </a:xfrm>
            <a:custGeom>
              <a:rect b="b" l="l" r="r" t="t"/>
              <a:pathLst>
                <a:path extrusionOk="0" h="866" w="1169">
                  <a:moveTo>
                    <a:pt x="919" y="0"/>
                  </a:moveTo>
                  <a:cubicBezTo>
                    <a:pt x="883" y="0"/>
                    <a:pt x="845" y="18"/>
                    <a:pt x="807" y="59"/>
                  </a:cubicBezTo>
                  <a:cubicBezTo>
                    <a:pt x="597" y="253"/>
                    <a:pt x="404" y="253"/>
                    <a:pt x="194" y="462"/>
                  </a:cubicBezTo>
                  <a:cubicBezTo>
                    <a:pt x="0" y="462"/>
                    <a:pt x="0" y="866"/>
                    <a:pt x="404" y="866"/>
                  </a:cubicBezTo>
                  <a:cubicBezTo>
                    <a:pt x="597" y="866"/>
                    <a:pt x="807" y="656"/>
                    <a:pt x="1000" y="462"/>
                  </a:cubicBezTo>
                  <a:cubicBezTo>
                    <a:pt x="1169" y="294"/>
                    <a:pt x="1067" y="0"/>
                    <a:pt x="919"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4"/>
            <p:cNvSpPr/>
            <p:nvPr/>
          </p:nvSpPr>
          <p:spPr>
            <a:xfrm>
              <a:off x="8695135" y="1486744"/>
              <a:ext cx="173124" cy="293357"/>
            </a:xfrm>
            <a:custGeom>
              <a:rect b="b" l="l" r="r" t="t"/>
              <a:pathLst>
                <a:path extrusionOk="0" h="6151" w="3630">
                  <a:moveTo>
                    <a:pt x="2800" y="1"/>
                  </a:moveTo>
                  <a:cubicBezTo>
                    <a:pt x="1708" y="1"/>
                    <a:pt x="589" y="1832"/>
                    <a:pt x="404" y="2731"/>
                  </a:cubicBezTo>
                  <a:cubicBezTo>
                    <a:pt x="0" y="4134"/>
                    <a:pt x="807" y="5747"/>
                    <a:pt x="2226" y="6150"/>
                  </a:cubicBezTo>
                  <a:cubicBezTo>
                    <a:pt x="2420" y="6150"/>
                    <a:pt x="2630" y="5747"/>
                    <a:pt x="2420" y="5747"/>
                  </a:cubicBezTo>
                  <a:cubicBezTo>
                    <a:pt x="1210" y="5344"/>
                    <a:pt x="404" y="3940"/>
                    <a:pt x="807" y="2731"/>
                  </a:cubicBezTo>
                  <a:cubicBezTo>
                    <a:pt x="998" y="2173"/>
                    <a:pt x="2018" y="452"/>
                    <a:pt x="2953" y="452"/>
                  </a:cubicBezTo>
                  <a:cubicBezTo>
                    <a:pt x="3045" y="452"/>
                    <a:pt x="3137" y="468"/>
                    <a:pt x="3227" y="505"/>
                  </a:cubicBezTo>
                  <a:cubicBezTo>
                    <a:pt x="3436" y="505"/>
                    <a:pt x="3630" y="101"/>
                    <a:pt x="3227" y="101"/>
                  </a:cubicBezTo>
                  <a:cubicBezTo>
                    <a:pt x="3086" y="32"/>
                    <a:pt x="2944" y="1"/>
                    <a:pt x="2800"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4"/>
            <p:cNvSpPr/>
            <p:nvPr/>
          </p:nvSpPr>
          <p:spPr>
            <a:xfrm>
              <a:off x="8829960" y="1737747"/>
              <a:ext cx="83891" cy="42351"/>
            </a:xfrm>
            <a:custGeom>
              <a:rect b="b" l="l" r="r" t="t"/>
              <a:pathLst>
                <a:path extrusionOk="0" h="888" w="1759">
                  <a:moveTo>
                    <a:pt x="1578" y="1"/>
                  </a:moveTo>
                  <a:cubicBezTo>
                    <a:pt x="1530" y="1"/>
                    <a:pt x="1472" y="24"/>
                    <a:pt x="1416" y="81"/>
                  </a:cubicBezTo>
                  <a:cubicBezTo>
                    <a:pt x="1013" y="290"/>
                    <a:pt x="609" y="484"/>
                    <a:pt x="206" y="484"/>
                  </a:cubicBezTo>
                  <a:cubicBezTo>
                    <a:pt x="177" y="457"/>
                    <a:pt x="152" y="445"/>
                    <a:pt x="130" y="445"/>
                  </a:cubicBezTo>
                  <a:cubicBezTo>
                    <a:pt x="0" y="445"/>
                    <a:pt x="26" y="887"/>
                    <a:pt x="206" y="887"/>
                  </a:cubicBezTo>
                  <a:cubicBezTo>
                    <a:pt x="803" y="887"/>
                    <a:pt x="1416" y="694"/>
                    <a:pt x="1609" y="290"/>
                  </a:cubicBezTo>
                  <a:cubicBezTo>
                    <a:pt x="1758" y="142"/>
                    <a:pt x="1696" y="1"/>
                    <a:pt x="1578"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4"/>
            <p:cNvSpPr/>
            <p:nvPr/>
          </p:nvSpPr>
          <p:spPr>
            <a:xfrm>
              <a:off x="8938649" y="1667163"/>
              <a:ext cx="40396" cy="59377"/>
            </a:xfrm>
            <a:custGeom>
              <a:rect b="b" l="l" r="r" t="t"/>
              <a:pathLst>
                <a:path extrusionOk="0" h="1245" w="847">
                  <a:moveTo>
                    <a:pt x="621" y="0"/>
                  </a:moveTo>
                  <a:cubicBezTo>
                    <a:pt x="496" y="0"/>
                    <a:pt x="347" y="52"/>
                    <a:pt x="347" y="157"/>
                  </a:cubicBezTo>
                  <a:cubicBezTo>
                    <a:pt x="347" y="561"/>
                    <a:pt x="137" y="754"/>
                    <a:pt x="137" y="964"/>
                  </a:cubicBezTo>
                  <a:cubicBezTo>
                    <a:pt x="0" y="1100"/>
                    <a:pt x="56" y="1245"/>
                    <a:pt x="175" y="1245"/>
                  </a:cubicBezTo>
                  <a:cubicBezTo>
                    <a:pt x="224" y="1245"/>
                    <a:pt x="285" y="1219"/>
                    <a:pt x="347" y="1157"/>
                  </a:cubicBezTo>
                  <a:cubicBezTo>
                    <a:pt x="750" y="964"/>
                    <a:pt x="750" y="561"/>
                    <a:pt x="750" y="157"/>
                  </a:cubicBezTo>
                  <a:cubicBezTo>
                    <a:pt x="847" y="52"/>
                    <a:pt x="746" y="0"/>
                    <a:pt x="62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4"/>
            <p:cNvSpPr/>
            <p:nvPr/>
          </p:nvSpPr>
          <p:spPr>
            <a:xfrm>
              <a:off x="8522061" y="2038921"/>
              <a:ext cx="144651" cy="145033"/>
            </a:xfrm>
            <a:custGeom>
              <a:rect b="b" l="l" r="r" t="t"/>
              <a:pathLst>
                <a:path extrusionOk="0" h="3041" w="3033">
                  <a:moveTo>
                    <a:pt x="2616" y="1"/>
                  </a:moveTo>
                  <a:cubicBezTo>
                    <a:pt x="2507" y="1"/>
                    <a:pt x="2420" y="65"/>
                    <a:pt x="2420" y="218"/>
                  </a:cubicBezTo>
                  <a:cubicBezTo>
                    <a:pt x="2226" y="1234"/>
                    <a:pt x="1420" y="2234"/>
                    <a:pt x="403" y="2444"/>
                  </a:cubicBezTo>
                  <a:cubicBezTo>
                    <a:pt x="0" y="2444"/>
                    <a:pt x="0" y="3041"/>
                    <a:pt x="613" y="3041"/>
                  </a:cubicBezTo>
                  <a:cubicBezTo>
                    <a:pt x="1823" y="2847"/>
                    <a:pt x="2823" y="1637"/>
                    <a:pt x="3033" y="427"/>
                  </a:cubicBezTo>
                  <a:cubicBezTo>
                    <a:pt x="3033" y="177"/>
                    <a:pt x="2795" y="1"/>
                    <a:pt x="2616"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4"/>
            <p:cNvSpPr/>
            <p:nvPr/>
          </p:nvSpPr>
          <p:spPr>
            <a:xfrm>
              <a:off x="8628223" y="2145465"/>
              <a:ext cx="96196" cy="67723"/>
            </a:xfrm>
            <a:custGeom>
              <a:rect b="b" l="l" r="r" t="t"/>
              <a:pathLst>
                <a:path extrusionOk="0" h="1420" w="2017">
                  <a:moveTo>
                    <a:pt x="1613" y="0"/>
                  </a:moveTo>
                  <a:cubicBezTo>
                    <a:pt x="1403" y="0"/>
                    <a:pt x="1403" y="0"/>
                    <a:pt x="1210" y="210"/>
                  </a:cubicBezTo>
                  <a:cubicBezTo>
                    <a:pt x="1000" y="613"/>
                    <a:pt x="807" y="807"/>
                    <a:pt x="403" y="807"/>
                  </a:cubicBezTo>
                  <a:cubicBezTo>
                    <a:pt x="0" y="807"/>
                    <a:pt x="0" y="1420"/>
                    <a:pt x="403" y="1420"/>
                  </a:cubicBezTo>
                  <a:cubicBezTo>
                    <a:pt x="1000" y="1420"/>
                    <a:pt x="1613" y="1016"/>
                    <a:pt x="1807" y="403"/>
                  </a:cubicBezTo>
                  <a:cubicBezTo>
                    <a:pt x="2016" y="210"/>
                    <a:pt x="1807" y="0"/>
                    <a:pt x="16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9" name="Google Shape;889;p44"/>
          <p:cNvSpPr/>
          <p:nvPr/>
        </p:nvSpPr>
        <p:spPr>
          <a:xfrm>
            <a:off x="4060601" y="1669792"/>
            <a:ext cx="144788" cy="427594"/>
          </a:xfrm>
          <a:custGeom>
            <a:rect b="b" l="l" r="r" t="t"/>
            <a:pathLst>
              <a:path extrusionOk="0" h="9940" w="3366">
                <a:moveTo>
                  <a:pt x="2777" y="0"/>
                </a:moveTo>
                <a:cubicBezTo>
                  <a:pt x="2724" y="0"/>
                  <a:pt x="2669" y="12"/>
                  <a:pt x="2614" y="38"/>
                </a:cubicBezTo>
                <a:cubicBezTo>
                  <a:pt x="1404" y="845"/>
                  <a:pt x="807" y="2861"/>
                  <a:pt x="404" y="4281"/>
                </a:cubicBezTo>
                <a:cubicBezTo>
                  <a:pt x="1" y="6087"/>
                  <a:pt x="195" y="7910"/>
                  <a:pt x="598" y="9717"/>
                </a:cubicBezTo>
                <a:cubicBezTo>
                  <a:pt x="679" y="9872"/>
                  <a:pt x="817" y="9939"/>
                  <a:pt x="957" y="9939"/>
                </a:cubicBezTo>
                <a:cubicBezTo>
                  <a:pt x="1179" y="9939"/>
                  <a:pt x="1404" y="9771"/>
                  <a:pt x="1404" y="9523"/>
                </a:cubicBezTo>
                <a:cubicBezTo>
                  <a:pt x="807" y="7910"/>
                  <a:pt x="807" y="6491"/>
                  <a:pt x="1001" y="4878"/>
                </a:cubicBezTo>
                <a:cubicBezTo>
                  <a:pt x="1211" y="3668"/>
                  <a:pt x="1808" y="1248"/>
                  <a:pt x="3017" y="651"/>
                </a:cubicBezTo>
                <a:cubicBezTo>
                  <a:pt x="3366" y="470"/>
                  <a:pt x="3112" y="0"/>
                  <a:pt x="2777"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44"/>
          <p:cNvGrpSpPr/>
          <p:nvPr/>
        </p:nvGrpSpPr>
        <p:grpSpPr>
          <a:xfrm>
            <a:off x="5509400" y="1402188"/>
            <a:ext cx="3348452" cy="2571508"/>
            <a:chOff x="5284027" y="1498206"/>
            <a:chExt cx="3547465" cy="2724344"/>
          </a:xfrm>
        </p:grpSpPr>
        <p:sp>
          <p:nvSpPr>
            <p:cNvPr id="891" name="Google Shape;891;p44"/>
            <p:cNvSpPr/>
            <p:nvPr/>
          </p:nvSpPr>
          <p:spPr>
            <a:xfrm>
              <a:off x="5492553" y="1560833"/>
              <a:ext cx="891636" cy="1311884"/>
            </a:xfrm>
            <a:custGeom>
              <a:rect b="b" l="l" r="r" t="t"/>
              <a:pathLst>
                <a:path extrusionOk="0" h="28782" w="19562">
                  <a:moveTo>
                    <a:pt x="18851" y="1"/>
                  </a:moveTo>
                  <a:cubicBezTo>
                    <a:pt x="18693" y="1"/>
                    <a:pt x="18533" y="74"/>
                    <a:pt x="18411" y="260"/>
                  </a:cubicBezTo>
                  <a:cubicBezTo>
                    <a:pt x="12765" y="9729"/>
                    <a:pt x="6523" y="19004"/>
                    <a:pt x="264" y="28085"/>
                  </a:cubicBezTo>
                  <a:cubicBezTo>
                    <a:pt x="1" y="28475"/>
                    <a:pt x="253" y="28782"/>
                    <a:pt x="573" y="28782"/>
                  </a:cubicBezTo>
                  <a:cubicBezTo>
                    <a:pt x="742" y="28782"/>
                    <a:pt x="931" y="28695"/>
                    <a:pt x="1071" y="28488"/>
                  </a:cubicBezTo>
                  <a:cubicBezTo>
                    <a:pt x="7329" y="19407"/>
                    <a:pt x="13572" y="10342"/>
                    <a:pt x="19427" y="663"/>
                  </a:cubicBezTo>
                  <a:cubicBezTo>
                    <a:pt x="19562" y="383"/>
                    <a:pt x="19212" y="1"/>
                    <a:pt x="18851"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2" name="Google Shape;892;p44"/>
            <p:cNvSpPr/>
            <p:nvPr/>
          </p:nvSpPr>
          <p:spPr>
            <a:xfrm>
              <a:off x="5412652" y="2829087"/>
              <a:ext cx="1943941" cy="1210878"/>
            </a:xfrm>
            <a:custGeom>
              <a:rect b="b" l="l" r="r" t="t"/>
              <a:pathLst>
                <a:path extrusionOk="0" h="26566" w="42649">
                  <a:moveTo>
                    <a:pt x="2452" y="0"/>
                  </a:moveTo>
                  <a:cubicBezTo>
                    <a:pt x="2300" y="0"/>
                    <a:pt x="2140" y="74"/>
                    <a:pt x="2017" y="260"/>
                  </a:cubicBezTo>
                  <a:cubicBezTo>
                    <a:pt x="1" y="3486"/>
                    <a:pt x="2824" y="6502"/>
                    <a:pt x="5453" y="8115"/>
                  </a:cubicBezTo>
                  <a:cubicBezTo>
                    <a:pt x="9276" y="10535"/>
                    <a:pt x="13308" y="12551"/>
                    <a:pt x="17341" y="14777"/>
                  </a:cubicBezTo>
                  <a:cubicBezTo>
                    <a:pt x="25213" y="18810"/>
                    <a:pt x="33471" y="22843"/>
                    <a:pt x="41746" y="26472"/>
                  </a:cubicBezTo>
                  <a:cubicBezTo>
                    <a:pt x="41812" y="26538"/>
                    <a:pt x="41883" y="26566"/>
                    <a:pt x="41953" y="26566"/>
                  </a:cubicBezTo>
                  <a:cubicBezTo>
                    <a:pt x="42312" y="26566"/>
                    <a:pt x="42649" y="25827"/>
                    <a:pt x="42149" y="25665"/>
                  </a:cubicBezTo>
                  <a:cubicBezTo>
                    <a:pt x="34891" y="22230"/>
                    <a:pt x="27632" y="18810"/>
                    <a:pt x="20373" y="15181"/>
                  </a:cubicBezTo>
                  <a:cubicBezTo>
                    <a:pt x="16744" y="13358"/>
                    <a:pt x="13308" y="11342"/>
                    <a:pt x="9889" y="9535"/>
                  </a:cubicBezTo>
                  <a:cubicBezTo>
                    <a:pt x="7066" y="7922"/>
                    <a:pt x="211" y="4889"/>
                    <a:pt x="2824" y="663"/>
                  </a:cubicBezTo>
                  <a:cubicBezTo>
                    <a:pt x="3104" y="383"/>
                    <a:pt x="2799" y="0"/>
                    <a:pt x="245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3" name="Google Shape;893;p44"/>
            <p:cNvSpPr/>
            <p:nvPr/>
          </p:nvSpPr>
          <p:spPr>
            <a:xfrm>
              <a:off x="7630915" y="2085774"/>
              <a:ext cx="1200577" cy="2025712"/>
            </a:xfrm>
            <a:custGeom>
              <a:rect b="b" l="l" r="r" t="t"/>
              <a:pathLst>
                <a:path extrusionOk="0" h="44443" w="26340">
                  <a:moveTo>
                    <a:pt x="742" y="0"/>
                  </a:moveTo>
                  <a:cubicBezTo>
                    <a:pt x="259" y="0"/>
                    <a:pt x="0" y="676"/>
                    <a:pt x="530" y="1034"/>
                  </a:cubicBezTo>
                  <a:cubicBezTo>
                    <a:pt x="5176" y="3664"/>
                    <a:pt x="10015" y="6277"/>
                    <a:pt x="14451" y="9100"/>
                  </a:cubicBezTo>
                  <a:cubicBezTo>
                    <a:pt x="16871" y="10519"/>
                    <a:pt x="19080" y="12132"/>
                    <a:pt x="21306" y="13745"/>
                  </a:cubicBezTo>
                  <a:cubicBezTo>
                    <a:pt x="22306" y="14342"/>
                    <a:pt x="23516" y="15148"/>
                    <a:pt x="24323" y="15955"/>
                  </a:cubicBezTo>
                  <a:cubicBezTo>
                    <a:pt x="25533" y="17374"/>
                    <a:pt x="24936" y="18584"/>
                    <a:pt x="24323" y="19988"/>
                  </a:cubicBezTo>
                  <a:cubicBezTo>
                    <a:pt x="19484" y="28666"/>
                    <a:pt x="12435" y="35715"/>
                    <a:pt x="6983" y="43780"/>
                  </a:cubicBezTo>
                  <a:cubicBezTo>
                    <a:pt x="6702" y="44061"/>
                    <a:pt x="7109" y="44443"/>
                    <a:pt x="7447" y="44443"/>
                  </a:cubicBezTo>
                  <a:cubicBezTo>
                    <a:pt x="7595" y="44443"/>
                    <a:pt x="7730" y="44370"/>
                    <a:pt x="7789" y="44183"/>
                  </a:cubicBezTo>
                  <a:cubicBezTo>
                    <a:pt x="12628" y="37328"/>
                    <a:pt x="18274" y="31279"/>
                    <a:pt x="22919" y="24423"/>
                  </a:cubicBezTo>
                  <a:cubicBezTo>
                    <a:pt x="23919" y="22617"/>
                    <a:pt x="25129" y="21004"/>
                    <a:pt x="25936" y="19181"/>
                  </a:cubicBezTo>
                  <a:cubicBezTo>
                    <a:pt x="26339" y="17778"/>
                    <a:pt x="26145" y="16358"/>
                    <a:pt x="25129" y="15358"/>
                  </a:cubicBezTo>
                  <a:cubicBezTo>
                    <a:pt x="23726" y="13939"/>
                    <a:pt x="21903" y="12939"/>
                    <a:pt x="20290" y="11729"/>
                  </a:cubicBezTo>
                  <a:cubicBezTo>
                    <a:pt x="18484" y="10519"/>
                    <a:pt x="16467" y="9309"/>
                    <a:pt x="14645" y="8100"/>
                  </a:cubicBezTo>
                  <a:cubicBezTo>
                    <a:pt x="10209" y="5277"/>
                    <a:pt x="5579" y="2647"/>
                    <a:pt x="934" y="34"/>
                  </a:cubicBezTo>
                  <a:cubicBezTo>
                    <a:pt x="867" y="11"/>
                    <a:pt x="803" y="0"/>
                    <a:pt x="74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4" name="Google Shape;894;p44"/>
            <p:cNvSpPr/>
            <p:nvPr/>
          </p:nvSpPr>
          <p:spPr>
            <a:xfrm>
              <a:off x="6318681" y="1498206"/>
              <a:ext cx="1122544" cy="498600"/>
            </a:xfrm>
            <a:custGeom>
              <a:rect b="b" l="l" r="r" t="t"/>
              <a:pathLst>
                <a:path extrusionOk="0" h="10939" w="24628">
                  <a:moveTo>
                    <a:pt x="3672" y="1"/>
                  </a:moveTo>
                  <a:cubicBezTo>
                    <a:pt x="2375" y="1"/>
                    <a:pt x="1179" y="488"/>
                    <a:pt x="286" y="1828"/>
                  </a:cubicBezTo>
                  <a:cubicBezTo>
                    <a:pt x="0" y="2262"/>
                    <a:pt x="426" y="2687"/>
                    <a:pt x="768" y="2687"/>
                  </a:cubicBezTo>
                  <a:cubicBezTo>
                    <a:pt x="909" y="2687"/>
                    <a:pt x="1036" y="2615"/>
                    <a:pt x="1092" y="2441"/>
                  </a:cubicBezTo>
                  <a:cubicBezTo>
                    <a:pt x="1804" y="1430"/>
                    <a:pt x="2816" y="1076"/>
                    <a:pt x="3878" y="1076"/>
                  </a:cubicBezTo>
                  <a:cubicBezTo>
                    <a:pt x="4934" y="1076"/>
                    <a:pt x="6039" y="1425"/>
                    <a:pt x="6948" y="1828"/>
                  </a:cubicBezTo>
                  <a:lnTo>
                    <a:pt x="12384" y="4860"/>
                  </a:lnTo>
                  <a:cubicBezTo>
                    <a:pt x="16223" y="6876"/>
                    <a:pt x="19852" y="8893"/>
                    <a:pt x="23675" y="10909"/>
                  </a:cubicBezTo>
                  <a:cubicBezTo>
                    <a:pt x="23739" y="10929"/>
                    <a:pt x="23801" y="10939"/>
                    <a:pt x="23859" y="10939"/>
                  </a:cubicBezTo>
                  <a:cubicBezTo>
                    <a:pt x="24361" y="10939"/>
                    <a:pt x="24627" y="10254"/>
                    <a:pt x="24078" y="9893"/>
                  </a:cubicBezTo>
                  <a:cubicBezTo>
                    <a:pt x="19449" y="7473"/>
                    <a:pt x="14803" y="4860"/>
                    <a:pt x="10174" y="2441"/>
                  </a:cubicBezTo>
                  <a:cubicBezTo>
                    <a:pt x="8393" y="1423"/>
                    <a:pt x="5887" y="1"/>
                    <a:pt x="367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5" name="Google Shape;895;p44"/>
            <p:cNvSpPr/>
            <p:nvPr/>
          </p:nvSpPr>
          <p:spPr>
            <a:xfrm>
              <a:off x="6014302" y="2233862"/>
              <a:ext cx="608994" cy="793821"/>
            </a:xfrm>
            <a:custGeom>
              <a:rect b="b" l="l" r="r" t="t"/>
              <a:pathLst>
                <a:path extrusionOk="0" h="17416" w="13361">
                  <a:moveTo>
                    <a:pt x="10163" y="0"/>
                  </a:moveTo>
                  <a:cubicBezTo>
                    <a:pt x="5320" y="0"/>
                    <a:pt x="659" y="3935"/>
                    <a:pt x="318" y="8883"/>
                  </a:cubicBezTo>
                  <a:cubicBezTo>
                    <a:pt x="0" y="13650"/>
                    <a:pt x="4812" y="17415"/>
                    <a:pt x="9337" y="17415"/>
                  </a:cubicBezTo>
                  <a:cubicBezTo>
                    <a:pt x="10553" y="17415"/>
                    <a:pt x="11749" y="17143"/>
                    <a:pt x="12819" y="16545"/>
                  </a:cubicBezTo>
                  <a:cubicBezTo>
                    <a:pt x="13354" y="16184"/>
                    <a:pt x="12931" y="15499"/>
                    <a:pt x="12396" y="15499"/>
                  </a:cubicBezTo>
                  <a:cubicBezTo>
                    <a:pt x="12334" y="15499"/>
                    <a:pt x="12270" y="15509"/>
                    <a:pt x="12206" y="15529"/>
                  </a:cubicBezTo>
                  <a:cubicBezTo>
                    <a:pt x="11243" y="16116"/>
                    <a:pt x="10166" y="16381"/>
                    <a:pt x="9075" y="16381"/>
                  </a:cubicBezTo>
                  <a:cubicBezTo>
                    <a:pt x="4923" y="16381"/>
                    <a:pt x="570" y="12547"/>
                    <a:pt x="1528" y="8077"/>
                  </a:cubicBezTo>
                  <a:cubicBezTo>
                    <a:pt x="2358" y="4061"/>
                    <a:pt x="6109" y="1012"/>
                    <a:pt x="10126" y="1012"/>
                  </a:cubicBezTo>
                  <a:cubicBezTo>
                    <a:pt x="10950" y="1012"/>
                    <a:pt x="11786" y="1140"/>
                    <a:pt x="12609" y="1415"/>
                  </a:cubicBezTo>
                  <a:cubicBezTo>
                    <a:pt x="12666" y="1434"/>
                    <a:pt x="12719" y="1443"/>
                    <a:pt x="12769" y="1443"/>
                  </a:cubicBezTo>
                  <a:cubicBezTo>
                    <a:pt x="13251" y="1443"/>
                    <a:pt x="13361" y="590"/>
                    <a:pt x="12819" y="415"/>
                  </a:cubicBezTo>
                  <a:cubicBezTo>
                    <a:pt x="11945" y="132"/>
                    <a:pt x="11051" y="0"/>
                    <a:pt x="1016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6" name="Google Shape;896;p44"/>
            <p:cNvSpPr/>
            <p:nvPr/>
          </p:nvSpPr>
          <p:spPr>
            <a:xfrm>
              <a:off x="6555148" y="2221510"/>
              <a:ext cx="594865" cy="796419"/>
            </a:xfrm>
            <a:custGeom>
              <a:rect b="b" l="l" r="r" t="t"/>
              <a:pathLst>
                <a:path extrusionOk="0" h="17473" w="13051">
                  <a:moveTo>
                    <a:pt x="5568" y="1"/>
                  </a:moveTo>
                  <a:cubicBezTo>
                    <a:pt x="4065" y="1"/>
                    <a:pt x="2507" y="466"/>
                    <a:pt x="953" y="1089"/>
                  </a:cubicBezTo>
                  <a:cubicBezTo>
                    <a:pt x="405" y="1262"/>
                    <a:pt x="515" y="1925"/>
                    <a:pt x="971" y="1925"/>
                  </a:cubicBezTo>
                  <a:cubicBezTo>
                    <a:pt x="1025" y="1925"/>
                    <a:pt x="1084" y="1916"/>
                    <a:pt x="1147" y="1895"/>
                  </a:cubicBezTo>
                  <a:cubicBezTo>
                    <a:pt x="2603" y="1371"/>
                    <a:pt x="4007" y="959"/>
                    <a:pt x="5384" y="959"/>
                  </a:cubicBezTo>
                  <a:cubicBezTo>
                    <a:pt x="6677" y="959"/>
                    <a:pt x="7947" y="1322"/>
                    <a:pt x="9212" y="2299"/>
                  </a:cubicBezTo>
                  <a:cubicBezTo>
                    <a:pt x="11035" y="3912"/>
                    <a:pt x="12035" y="6525"/>
                    <a:pt x="12035" y="8944"/>
                  </a:cubicBezTo>
                  <a:cubicBezTo>
                    <a:pt x="12244" y="11574"/>
                    <a:pt x="11035" y="13784"/>
                    <a:pt x="8615" y="14993"/>
                  </a:cubicBezTo>
                  <a:cubicBezTo>
                    <a:pt x="7219" y="15884"/>
                    <a:pt x="5511" y="16451"/>
                    <a:pt x="3835" y="16451"/>
                  </a:cubicBezTo>
                  <a:cubicBezTo>
                    <a:pt x="2839" y="16451"/>
                    <a:pt x="1855" y="16251"/>
                    <a:pt x="953" y="15800"/>
                  </a:cubicBezTo>
                  <a:cubicBezTo>
                    <a:pt x="889" y="15780"/>
                    <a:pt x="827" y="15770"/>
                    <a:pt x="769" y="15770"/>
                  </a:cubicBezTo>
                  <a:cubicBezTo>
                    <a:pt x="267" y="15770"/>
                    <a:pt x="1" y="16455"/>
                    <a:pt x="550" y="16816"/>
                  </a:cubicBezTo>
                  <a:cubicBezTo>
                    <a:pt x="1544" y="17276"/>
                    <a:pt x="2600" y="17473"/>
                    <a:pt x="3669" y="17473"/>
                  </a:cubicBezTo>
                  <a:cubicBezTo>
                    <a:pt x="5410" y="17473"/>
                    <a:pt x="7190" y="16952"/>
                    <a:pt x="8809" y="16203"/>
                  </a:cubicBezTo>
                  <a:cubicBezTo>
                    <a:pt x="11631" y="14800"/>
                    <a:pt x="13051" y="12380"/>
                    <a:pt x="13051" y="9348"/>
                  </a:cubicBezTo>
                  <a:cubicBezTo>
                    <a:pt x="13051" y="6525"/>
                    <a:pt x="12035" y="3299"/>
                    <a:pt x="9615" y="1492"/>
                  </a:cubicBezTo>
                  <a:cubicBezTo>
                    <a:pt x="8348" y="413"/>
                    <a:pt x="6982" y="1"/>
                    <a:pt x="556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7" name="Google Shape;897;p44"/>
            <p:cNvSpPr/>
            <p:nvPr/>
          </p:nvSpPr>
          <p:spPr>
            <a:xfrm>
              <a:off x="6147895" y="2338969"/>
              <a:ext cx="438525" cy="591401"/>
            </a:xfrm>
            <a:custGeom>
              <a:rect b="b" l="l" r="r" t="t"/>
              <a:pathLst>
                <a:path extrusionOk="0" h="12975" w="9621">
                  <a:moveTo>
                    <a:pt x="6955" y="1"/>
                  </a:moveTo>
                  <a:cubicBezTo>
                    <a:pt x="5603" y="1"/>
                    <a:pt x="4283" y="405"/>
                    <a:pt x="3226" y="1335"/>
                  </a:cubicBezTo>
                  <a:cubicBezTo>
                    <a:pt x="1613" y="2738"/>
                    <a:pt x="0" y="4561"/>
                    <a:pt x="0" y="6771"/>
                  </a:cubicBezTo>
                  <a:cubicBezTo>
                    <a:pt x="210" y="8997"/>
                    <a:pt x="1420" y="10610"/>
                    <a:pt x="3033" y="11819"/>
                  </a:cubicBezTo>
                  <a:cubicBezTo>
                    <a:pt x="4134" y="12624"/>
                    <a:pt x="5140" y="12975"/>
                    <a:pt x="6145" y="12975"/>
                  </a:cubicBezTo>
                  <a:cubicBezTo>
                    <a:pt x="7156" y="12975"/>
                    <a:pt x="8167" y="12620"/>
                    <a:pt x="9275" y="12013"/>
                  </a:cubicBezTo>
                  <a:cubicBezTo>
                    <a:pt x="9621" y="11847"/>
                    <a:pt x="9374" y="11373"/>
                    <a:pt x="9042" y="11373"/>
                  </a:cubicBezTo>
                  <a:cubicBezTo>
                    <a:pt x="8987" y="11373"/>
                    <a:pt x="8930" y="11386"/>
                    <a:pt x="8872" y="11416"/>
                  </a:cubicBezTo>
                  <a:cubicBezTo>
                    <a:pt x="8065" y="12013"/>
                    <a:pt x="7065" y="12416"/>
                    <a:pt x="6049" y="12416"/>
                  </a:cubicBezTo>
                  <a:cubicBezTo>
                    <a:pt x="5049" y="12416"/>
                    <a:pt x="4242" y="11819"/>
                    <a:pt x="3436" y="11207"/>
                  </a:cubicBezTo>
                  <a:cubicBezTo>
                    <a:pt x="2017" y="10206"/>
                    <a:pt x="613" y="8384"/>
                    <a:pt x="807" y="6367"/>
                  </a:cubicBezTo>
                  <a:cubicBezTo>
                    <a:pt x="807" y="4754"/>
                    <a:pt x="2017" y="3141"/>
                    <a:pt x="3436" y="2141"/>
                  </a:cubicBezTo>
                  <a:cubicBezTo>
                    <a:pt x="4416" y="1150"/>
                    <a:pt x="5695" y="654"/>
                    <a:pt x="7064" y="654"/>
                  </a:cubicBezTo>
                  <a:cubicBezTo>
                    <a:pt x="7656" y="654"/>
                    <a:pt x="8264" y="747"/>
                    <a:pt x="8872" y="931"/>
                  </a:cubicBezTo>
                  <a:cubicBezTo>
                    <a:pt x="8927" y="958"/>
                    <a:pt x="8978" y="970"/>
                    <a:pt x="9025" y="970"/>
                  </a:cubicBezTo>
                  <a:cubicBezTo>
                    <a:pt x="9321" y="970"/>
                    <a:pt x="9430" y="500"/>
                    <a:pt x="9082" y="319"/>
                  </a:cubicBezTo>
                  <a:cubicBezTo>
                    <a:pt x="8386" y="113"/>
                    <a:pt x="7666" y="1"/>
                    <a:pt x="6955"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8" name="Google Shape;898;p44"/>
            <p:cNvSpPr/>
            <p:nvPr/>
          </p:nvSpPr>
          <p:spPr>
            <a:xfrm>
              <a:off x="6620554" y="2333408"/>
              <a:ext cx="461178" cy="573442"/>
            </a:xfrm>
            <a:custGeom>
              <a:rect b="b" l="l" r="r" t="t"/>
              <a:pathLst>
                <a:path extrusionOk="0" h="12581" w="10118">
                  <a:moveTo>
                    <a:pt x="2692" y="0"/>
                  </a:moveTo>
                  <a:cubicBezTo>
                    <a:pt x="1844" y="0"/>
                    <a:pt x="1028" y="232"/>
                    <a:pt x="325" y="844"/>
                  </a:cubicBezTo>
                  <a:cubicBezTo>
                    <a:pt x="1" y="1012"/>
                    <a:pt x="322" y="1306"/>
                    <a:pt x="570" y="1306"/>
                  </a:cubicBezTo>
                  <a:cubicBezTo>
                    <a:pt x="631" y="1306"/>
                    <a:pt x="687" y="1288"/>
                    <a:pt x="728" y="1247"/>
                  </a:cubicBezTo>
                  <a:cubicBezTo>
                    <a:pt x="1244" y="802"/>
                    <a:pt x="1925" y="630"/>
                    <a:pt x="2650" y="630"/>
                  </a:cubicBezTo>
                  <a:cubicBezTo>
                    <a:pt x="3898" y="630"/>
                    <a:pt x="5276" y="1140"/>
                    <a:pt x="6164" y="1650"/>
                  </a:cubicBezTo>
                  <a:cubicBezTo>
                    <a:pt x="7777" y="2667"/>
                    <a:pt x="8793" y="4280"/>
                    <a:pt x="8987" y="6086"/>
                  </a:cubicBezTo>
                  <a:cubicBezTo>
                    <a:pt x="9168" y="9233"/>
                    <a:pt x="5701" y="11931"/>
                    <a:pt x="2673" y="11931"/>
                  </a:cubicBezTo>
                  <a:cubicBezTo>
                    <a:pt x="2208" y="11931"/>
                    <a:pt x="1754" y="11867"/>
                    <a:pt x="1325" y="11732"/>
                  </a:cubicBezTo>
                  <a:cubicBezTo>
                    <a:pt x="1270" y="11705"/>
                    <a:pt x="1219" y="11694"/>
                    <a:pt x="1173" y="11694"/>
                  </a:cubicBezTo>
                  <a:cubicBezTo>
                    <a:pt x="880" y="11694"/>
                    <a:pt x="783" y="12164"/>
                    <a:pt x="1131" y="12345"/>
                  </a:cubicBezTo>
                  <a:cubicBezTo>
                    <a:pt x="1638" y="12505"/>
                    <a:pt x="2171" y="12581"/>
                    <a:pt x="2711" y="12581"/>
                  </a:cubicBezTo>
                  <a:cubicBezTo>
                    <a:pt x="6242" y="12581"/>
                    <a:pt x="10117" y="9362"/>
                    <a:pt x="9600" y="5683"/>
                  </a:cubicBezTo>
                  <a:cubicBezTo>
                    <a:pt x="9390" y="3473"/>
                    <a:pt x="7777" y="1860"/>
                    <a:pt x="5970" y="844"/>
                  </a:cubicBezTo>
                  <a:cubicBezTo>
                    <a:pt x="4942" y="389"/>
                    <a:pt x="3790" y="0"/>
                    <a:pt x="269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899" name="Google Shape;899;p44"/>
            <p:cNvSpPr/>
            <p:nvPr/>
          </p:nvSpPr>
          <p:spPr>
            <a:xfrm>
              <a:off x="6386823" y="2358066"/>
              <a:ext cx="198911" cy="529548"/>
            </a:xfrm>
            <a:custGeom>
              <a:rect b="b" l="l" r="r" t="t"/>
              <a:pathLst>
                <a:path extrusionOk="0" h="11618" w="4364">
                  <a:moveTo>
                    <a:pt x="3709" y="0"/>
                  </a:moveTo>
                  <a:cubicBezTo>
                    <a:pt x="3533" y="0"/>
                    <a:pt x="3331" y="101"/>
                    <a:pt x="3227" y="303"/>
                  </a:cubicBezTo>
                  <a:cubicBezTo>
                    <a:pt x="3227" y="1319"/>
                    <a:pt x="3436" y="3739"/>
                    <a:pt x="2630" y="4545"/>
                  </a:cubicBezTo>
                  <a:cubicBezTo>
                    <a:pt x="1823" y="5142"/>
                    <a:pt x="1017" y="5545"/>
                    <a:pt x="210" y="6158"/>
                  </a:cubicBezTo>
                  <a:cubicBezTo>
                    <a:pt x="1" y="6352"/>
                    <a:pt x="210" y="6561"/>
                    <a:pt x="404" y="6755"/>
                  </a:cubicBezTo>
                  <a:cubicBezTo>
                    <a:pt x="1035" y="6755"/>
                    <a:pt x="1547" y="7002"/>
                    <a:pt x="2126" y="7302"/>
                  </a:cubicBezTo>
                  <a:lnTo>
                    <a:pt x="2126" y="7302"/>
                  </a:lnTo>
                  <a:cubicBezTo>
                    <a:pt x="1687" y="7605"/>
                    <a:pt x="1251" y="7936"/>
                    <a:pt x="807" y="8368"/>
                  </a:cubicBezTo>
                  <a:cubicBezTo>
                    <a:pt x="614" y="8578"/>
                    <a:pt x="807" y="8771"/>
                    <a:pt x="807" y="8771"/>
                  </a:cubicBezTo>
                  <a:cubicBezTo>
                    <a:pt x="1420" y="9174"/>
                    <a:pt x="2017" y="9174"/>
                    <a:pt x="2630" y="9384"/>
                  </a:cubicBezTo>
                  <a:cubicBezTo>
                    <a:pt x="3436" y="9787"/>
                    <a:pt x="3227" y="10788"/>
                    <a:pt x="3630" y="11400"/>
                  </a:cubicBezTo>
                  <a:cubicBezTo>
                    <a:pt x="3709" y="11553"/>
                    <a:pt x="3844" y="11618"/>
                    <a:pt x="3970" y="11618"/>
                  </a:cubicBezTo>
                  <a:cubicBezTo>
                    <a:pt x="4178" y="11618"/>
                    <a:pt x="4363" y="11442"/>
                    <a:pt x="4243" y="11191"/>
                  </a:cubicBezTo>
                  <a:cubicBezTo>
                    <a:pt x="3840" y="10384"/>
                    <a:pt x="4033" y="9578"/>
                    <a:pt x="3436" y="9174"/>
                  </a:cubicBezTo>
                  <a:cubicBezTo>
                    <a:pt x="2975" y="8725"/>
                    <a:pt x="2294" y="8724"/>
                    <a:pt x="1724" y="8496"/>
                  </a:cubicBezTo>
                  <a:lnTo>
                    <a:pt x="1724" y="8496"/>
                  </a:lnTo>
                  <a:cubicBezTo>
                    <a:pt x="2096" y="8184"/>
                    <a:pt x="2560" y="7873"/>
                    <a:pt x="3033" y="7561"/>
                  </a:cubicBezTo>
                  <a:cubicBezTo>
                    <a:pt x="3227" y="7368"/>
                    <a:pt x="3227" y="7158"/>
                    <a:pt x="3033" y="6965"/>
                  </a:cubicBezTo>
                  <a:cubicBezTo>
                    <a:pt x="2454" y="6675"/>
                    <a:pt x="1875" y="6386"/>
                    <a:pt x="1296" y="6168"/>
                  </a:cubicBezTo>
                  <a:lnTo>
                    <a:pt x="1296" y="6168"/>
                  </a:lnTo>
                  <a:cubicBezTo>
                    <a:pt x="2143" y="5594"/>
                    <a:pt x="3298" y="5173"/>
                    <a:pt x="3630" y="4335"/>
                  </a:cubicBezTo>
                  <a:cubicBezTo>
                    <a:pt x="3840" y="3932"/>
                    <a:pt x="3840" y="3335"/>
                    <a:pt x="3840" y="2932"/>
                  </a:cubicBezTo>
                  <a:cubicBezTo>
                    <a:pt x="3840" y="2126"/>
                    <a:pt x="4033" y="1109"/>
                    <a:pt x="4033" y="303"/>
                  </a:cubicBezTo>
                  <a:cubicBezTo>
                    <a:pt x="4033" y="101"/>
                    <a:pt x="3884" y="0"/>
                    <a:pt x="370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0" name="Google Shape;900;p44"/>
            <p:cNvSpPr/>
            <p:nvPr/>
          </p:nvSpPr>
          <p:spPr>
            <a:xfrm>
              <a:off x="6616953" y="2369826"/>
              <a:ext cx="147087" cy="521663"/>
            </a:xfrm>
            <a:custGeom>
              <a:rect b="b" l="l" r="r" t="t"/>
              <a:pathLst>
                <a:path extrusionOk="0" h="11445" w="3227">
                  <a:moveTo>
                    <a:pt x="428" y="0"/>
                  </a:moveTo>
                  <a:cubicBezTo>
                    <a:pt x="250" y="0"/>
                    <a:pt x="97" y="150"/>
                    <a:pt x="194" y="448"/>
                  </a:cubicBezTo>
                  <a:cubicBezTo>
                    <a:pt x="194" y="1658"/>
                    <a:pt x="0" y="3271"/>
                    <a:pt x="404" y="4481"/>
                  </a:cubicBezTo>
                  <a:cubicBezTo>
                    <a:pt x="712" y="5098"/>
                    <a:pt x="1257" y="5243"/>
                    <a:pt x="1857" y="5371"/>
                  </a:cubicBezTo>
                  <a:lnTo>
                    <a:pt x="1857" y="5371"/>
                  </a:lnTo>
                  <a:cubicBezTo>
                    <a:pt x="1559" y="5745"/>
                    <a:pt x="1232" y="6072"/>
                    <a:pt x="807" y="6497"/>
                  </a:cubicBezTo>
                  <a:cubicBezTo>
                    <a:pt x="638" y="6665"/>
                    <a:pt x="741" y="6959"/>
                    <a:pt x="997" y="6959"/>
                  </a:cubicBezTo>
                  <a:cubicBezTo>
                    <a:pt x="1059" y="6959"/>
                    <a:pt x="1131" y="6941"/>
                    <a:pt x="1210" y="6900"/>
                  </a:cubicBezTo>
                  <a:cubicBezTo>
                    <a:pt x="1679" y="6900"/>
                    <a:pt x="2028" y="7029"/>
                    <a:pt x="2453" y="7179"/>
                  </a:cubicBezTo>
                  <a:lnTo>
                    <a:pt x="2453" y="7179"/>
                  </a:lnTo>
                  <a:cubicBezTo>
                    <a:pt x="2096" y="7596"/>
                    <a:pt x="1336" y="7842"/>
                    <a:pt x="1000" y="8513"/>
                  </a:cubicBezTo>
                  <a:cubicBezTo>
                    <a:pt x="807" y="9320"/>
                    <a:pt x="807" y="10336"/>
                    <a:pt x="1000" y="11142"/>
                  </a:cubicBezTo>
                  <a:cubicBezTo>
                    <a:pt x="1000" y="11344"/>
                    <a:pt x="1154" y="11445"/>
                    <a:pt x="1307" y="11445"/>
                  </a:cubicBezTo>
                  <a:cubicBezTo>
                    <a:pt x="1460" y="11445"/>
                    <a:pt x="1613" y="11344"/>
                    <a:pt x="1613" y="11142"/>
                  </a:cubicBezTo>
                  <a:cubicBezTo>
                    <a:pt x="1613" y="10126"/>
                    <a:pt x="1404" y="8916"/>
                    <a:pt x="2017" y="8110"/>
                  </a:cubicBezTo>
                  <a:cubicBezTo>
                    <a:pt x="2614" y="7707"/>
                    <a:pt x="3017" y="7707"/>
                    <a:pt x="3226" y="7110"/>
                  </a:cubicBezTo>
                  <a:cubicBezTo>
                    <a:pt x="3226" y="6900"/>
                    <a:pt x="3226" y="6707"/>
                    <a:pt x="3017" y="6707"/>
                  </a:cubicBezTo>
                  <a:cubicBezTo>
                    <a:pt x="2654" y="6462"/>
                    <a:pt x="2286" y="6366"/>
                    <a:pt x="1919" y="6328"/>
                  </a:cubicBezTo>
                  <a:lnTo>
                    <a:pt x="1919" y="6328"/>
                  </a:lnTo>
                  <a:cubicBezTo>
                    <a:pt x="2176" y="6036"/>
                    <a:pt x="2464" y="5733"/>
                    <a:pt x="2823" y="5497"/>
                  </a:cubicBezTo>
                  <a:cubicBezTo>
                    <a:pt x="3017" y="5287"/>
                    <a:pt x="2823" y="4884"/>
                    <a:pt x="2614" y="4884"/>
                  </a:cubicBezTo>
                  <a:cubicBezTo>
                    <a:pt x="1404" y="4690"/>
                    <a:pt x="1000" y="4077"/>
                    <a:pt x="1000" y="2868"/>
                  </a:cubicBezTo>
                  <a:cubicBezTo>
                    <a:pt x="807" y="2061"/>
                    <a:pt x="807" y="1255"/>
                    <a:pt x="807" y="448"/>
                  </a:cubicBezTo>
                  <a:cubicBezTo>
                    <a:pt x="807" y="150"/>
                    <a:pt x="605" y="0"/>
                    <a:pt x="428"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1" name="Google Shape;901;p44"/>
            <p:cNvSpPr/>
            <p:nvPr/>
          </p:nvSpPr>
          <p:spPr>
            <a:xfrm>
              <a:off x="6451545" y="2112255"/>
              <a:ext cx="189248" cy="197407"/>
            </a:xfrm>
            <a:custGeom>
              <a:rect b="b" l="l" r="r" t="t"/>
              <a:pathLst>
                <a:path extrusionOk="0" h="4331" w="4152">
                  <a:moveTo>
                    <a:pt x="1260" y="613"/>
                  </a:moveTo>
                  <a:cubicBezTo>
                    <a:pt x="1877" y="613"/>
                    <a:pt x="2658" y="1556"/>
                    <a:pt x="2823" y="1873"/>
                  </a:cubicBezTo>
                  <a:cubicBezTo>
                    <a:pt x="3226" y="2470"/>
                    <a:pt x="3226" y="3083"/>
                    <a:pt x="3420" y="3679"/>
                  </a:cubicBezTo>
                  <a:cubicBezTo>
                    <a:pt x="2823" y="3276"/>
                    <a:pt x="194" y="2066"/>
                    <a:pt x="807" y="857"/>
                  </a:cubicBezTo>
                  <a:cubicBezTo>
                    <a:pt x="935" y="683"/>
                    <a:pt x="1091" y="613"/>
                    <a:pt x="1260" y="613"/>
                  </a:cubicBezTo>
                  <a:close/>
                  <a:moveTo>
                    <a:pt x="1199" y="0"/>
                  </a:moveTo>
                  <a:cubicBezTo>
                    <a:pt x="988" y="0"/>
                    <a:pt x="783" y="73"/>
                    <a:pt x="597" y="260"/>
                  </a:cubicBezTo>
                  <a:cubicBezTo>
                    <a:pt x="0" y="857"/>
                    <a:pt x="0" y="1663"/>
                    <a:pt x="403" y="2276"/>
                  </a:cubicBezTo>
                  <a:cubicBezTo>
                    <a:pt x="1210" y="3083"/>
                    <a:pt x="2210" y="3889"/>
                    <a:pt x="3016" y="4292"/>
                  </a:cubicBezTo>
                  <a:cubicBezTo>
                    <a:pt x="3071" y="4319"/>
                    <a:pt x="3126" y="4331"/>
                    <a:pt x="3179" y="4331"/>
                  </a:cubicBezTo>
                  <a:cubicBezTo>
                    <a:pt x="3418" y="4331"/>
                    <a:pt x="3615" y="4093"/>
                    <a:pt x="3583" y="3890"/>
                  </a:cubicBezTo>
                  <a:lnTo>
                    <a:pt x="3583" y="3890"/>
                  </a:lnTo>
                  <a:cubicBezTo>
                    <a:pt x="3613" y="3898"/>
                    <a:pt x="3644" y="3902"/>
                    <a:pt x="3677" y="3902"/>
                  </a:cubicBezTo>
                  <a:cubicBezTo>
                    <a:pt x="3893" y="3902"/>
                    <a:pt x="4151" y="3733"/>
                    <a:pt x="4033" y="3486"/>
                  </a:cubicBezTo>
                  <a:cubicBezTo>
                    <a:pt x="3823" y="2470"/>
                    <a:pt x="3420" y="1470"/>
                    <a:pt x="2613" y="663"/>
                  </a:cubicBezTo>
                  <a:cubicBezTo>
                    <a:pt x="2198" y="382"/>
                    <a:pt x="1681" y="0"/>
                    <a:pt x="1199"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2" name="Google Shape;902;p44"/>
            <p:cNvSpPr/>
            <p:nvPr/>
          </p:nvSpPr>
          <p:spPr>
            <a:xfrm>
              <a:off x="6598950" y="2078663"/>
              <a:ext cx="137150" cy="212631"/>
            </a:xfrm>
            <a:custGeom>
              <a:rect b="b" l="l" r="r" t="t"/>
              <a:pathLst>
                <a:path extrusionOk="0" h="4665" w="3009">
                  <a:moveTo>
                    <a:pt x="1702" y="840"/>
                  </a:moveTo>
                  <a:cubicBezTo>
                    <a:pt x="1803" y="840"/>
                    <a:pt x="1904" y="892"/>
                    <a:pt x="2008" y="997"/>
                  </a:cubicBezTo>
                  <a:cubicBezTo>
                    <a:pt x="2605" y="1400"/>
                    <a:pt x="2202" y="2400"/>
                    <a:pt x="1799" y="2803"/>
                  </a:cubicBezTo>
                  <a:cubicBezTo>
                    <a:pt x="1649" y="3277"/>
                    <a:pt x="1249" y="3626"/>
                    <a:pt x="799" y="3849"/>
                  </a:cubicBezTo>
                  <a:lnTo>
                    <a:pt x="799" y="3849"/>
                  </a:lnTo>
                  <a:lnTo>
                    <a:pt x="799" y="2400"/>
                  </a:lnTo>
                  <a:cubicBezTo>
                    <a:pt x="992" y="1997"/>
                    <a:pt x="992" y="1803"/>
                    <a:pt x="1202" y="1594"/>
                  </a:cubicBezTo>
                  <a:cubicBezTo>
                    <a:pt x="1202" y="1400"/>
                    <a:pt x="1395" y="1190"/>
                    <a:pt x="1395" y="997"/>
                  </a:cubicBezTo>
                  <a:cubicBezTo>
                    <a:pt x="1500" y="892"/>
                    <a:pt x="1601" y="840"/>
                    <a:pt x="1702" y="840"/>
                  </a:cubicBezTo>
                  <a:close/>
                  <a:moveTo>
                    <a:pt x="1912" y="0"/>
                  </a:moveTo>
                  <a:cubicBezTo>
                    <a:pt x="1348" y="0"/>
                    <a:pt x="904" y="724"/>
                    <a:pt x="589" y="1190"/>
                  </a:cubicBezTo>
                  <a:cubicBezTo>
                    <a:pt x="194" y="2185"/>
                    <a:pt x="1" y="3163"/>
                    <a:pt x="174" y="4338"/>
                  </a:cubicBezTo>
                  <a:lnTo>
                    <a:pt x="174" y="4338"/>
                  </a:lnTo>
                  <a:cubicBezTo>
                    <a:pt x="170" y="4390"/>
                    <a:pt x="178" y="4440"/>
                    <a:pt x="195" y="4486"/>
                  </a:cubicBezTo>
                  <a:lnTo>
                    <a:pt x="195" y="4486"/>
                  </a:lnTo>
                  <a:cubicBezTo>
                    <a:pt x="203" y="4513"/>
                    <a:pt x="215" y="4537"/>
                    <a:pt x="232" y="4556"/>
                  </a:cubicBezTo>
                  <a:lnTo>
                    <a:pt x="232" y="4556"/>
                  </a:lnTo>
                  <a:cubicBezTo>
                    <a:pt x="278" y="4621"/>
                    <a:pt x="348" y="4664"/>
                    <a:pt x="437" y="4664"/>
                  </a:cubicBezTo>
                  <a:cubicBezTo>
                    <a:pt x="483" y="4664"/>
                    <a:pt x="534" y="4653"/>
                    <a:pt x="589" y="4626"/>
                  </a:cubicBezTo>
                  <a:cubicBezTo>
                    <a:pt x="1395" y="4223"/>
                    <a:pt x="2412" y="3820"/>
                    <a:pt x="2815" y="2803"/>
                  </a:cubicBezTo>
                  <a:cubicBezTo>
                    <a:pt x="3009" y="1997"/>
                    <a:pt x="3009" y="787"/>
                    <a:pt x="2412" y="190"/>
                  </a:cubicBezTo>
                  <a:cubicBezTo>
                    <a:pt x="2236" y="57"/>
                    <a:pt x="2069" y="0"/>
                    <a:pt x="1912"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3" name="Google Shape;903;p44"/>
            <p:cNvSpPr/>
            <p:nvPr/>
          </p:nvSpPr>
          <p:spPr>
            <a:xfrm>
              <a:off x="6974980" y="2708027"/>
              <a:ext cx="781606" cy="500560"/>
            </a:xfrm>
            <a:custGeom>
              <a:rect b="b" l="l" r="r" t="t"/>
              <a:pathLst>
                <a:path extrusionOk="0" h="10982" w="17148">
                  <a:moveTo>
                    <a:pt x="14672" y="789"/>
                  </a:moveTo>
                  <a:cubicBezTo>
                    <a:pt x="14961" y="789"/>
                    <a:pt x="15047" y="1007"/>
                    <a:pt x="15325" y="1706"/>
                  </a:cubicBezTo>
                  <a:cubicBezTo>
                    <a:pt x="15938" y="2706"/>
                    <a:pt x="15938" y="2513"/>
                    <a:pt x="14921" y="3110"/>
                  </a:cubicBezTo>
                  <a:cubicBezTo>
                    <a:pt x="14728" y="3319"/>
                    <a:pt x="14518" y="3513"/>
                    <a:pt x="14115" y="3722"/>
                  </a:cubicBezTo>
                  <a:cubicBezTo>
                    <a:pt x="13712" y="4126"/>
                    <a:pt x="13115" y="4319"/>
                    <a:pt x="12502" y="4723"/>
                  </a:cubicBezTo>
                  <a:cubicBezTo>
                    <a:pt x="11292" y="5336"/>
                    <a:pt x="10082" y="5932"/>
                    <a:pt x="8873" y="6739"/>
                  </a:cubicBezTo>
                  <a:cubicBezTo>
                    <a:pt x="7872" y="7352"/>
                    <a:pt x="6663" y="7949"/>
                    <a:pt x="5647" y="8755"/>
                  </a:cubicBezTo>
                  <a:cubicBezTo>
                    <a:pt x="5050" y="8965"/>
                    <a:pt x="4437" y="9562"/>
                    <a:pt x="3840" y="9771"/>
                  </a:cubicBezTo>
                  <a:cubicBezTo>
                    <a:pt x="3452" y="10059"/>
                    <a:pt x="2690" y="10349"/>
                    <a:pt x="2026" y="10349"/>
                  </a:cubicBezTo>
                  <a:cubicBezTo>
                    <a:pt x="1310" y="10349"/>
                    <a:pt x="707" y="10011"/>
                    <a:pt x="807" y="8965"/>
                  </a:cubicBezTo>
                  <a:cubicBezTo>
                    <a:pt x="837" y="8908"/>
                    <a:pt x="846" y="8860"/>
                    <a:pt x="841" y="8819"/>
                  </a:cubicBezTo>
                  <a:lnTo>
                    <a:pt x="841" y="8819"/>
                  </a:lnTo>
                  <a:cubicBezTo>
                    <a:pt x="2989" y="7436"/>
                    <a:pt x="5319" y="5884"/>
                    <a:pt x="7469" y="4529"/>
                  </a:cubicBezTo>
                  <a:cubicBezTo>
                    <a:pt x="8679" y="3722"/>
                    <a:pt x="10082" y="3110"/>
                    <a:pt x="11292" y="2303"/>
                  </a:cubicBezTo>
                  <a:cubicBezTo>
                    <a:pt x="11905" y="2109"/>
                    <a:pt x="12502" y="1706"/>
                    <a:pt x="13115" y="1496"/>
                  </a:cubicBezTo>
                  <a:cubicBezTo>
                    <a:pt x="13518" y="1303"/>
                    <a:pt x="13712" y="1093"/>
                    <a:pt x="14115" y="900"/>
                  </a:cubicBezTo>
                  <a:cubicBezTo>
                    <a:pt x="14367" y="834"/>
                    <a:pt x="14540" y="789"/>
                    <a:pt x="14672" y="789"/>
                  </a:cubicBezTo>
                  <a:close/>
                  <a:moveTo>
                    <a:pt x="15245" y="0"/>
                  </a:moveTo>
                  <a:cubicBezTo>
                    <a:pt x="14018" y="0"/>
                    <a:pt x="12745" y="788"/>
                    <a:pt x="11905" y="1303"/>
                  </a:cubicBezTo>
                  <a:cubicBezTo>
                    <a:pt x="7872" y="3319"/>
                    <a:pt x="4033" y="5932"/>
                    <a:pt x="211" y="8352"/>
                  </a:cubicBezTo>
                  <a:cubicBezTo>
                    <a:pt x="89" y="8473"/>
                    <a:pt x="108" y="8725"/>
                    <a:pt x="225" y="8877"/>
                  </a:cubicBezTo>
                  <a:lnTo>
                    <a:pt x="225" y="8877"/>
                  </a:lnTo>
                  <a:cubicBezTo>
                    <a:pt x="216" y="8904"/>
                    <a:pt x="211" y="8933"/>
                    <a:pt x="211" y="8965"/>
                  </a:cubicBezTo>
                  <a:cubicBezTo>
                    <a:pt x="1" y="10175"/>
                    <a:pt x="1211" y="10981"/>
                    <a:pt x="2420" y="10981"/>
                  </a:cubicBezTo>
                  <a:cubicBezTo>
                    <a:pt x="4033" y="10981"/>
                    <a:pt x="5453" y="9562"/>
                    <a:pt x="6663" y="8755"/>
                  </a:cubicBezTo>
                  <a:cubicBezTo>
                    <a:pt x="8469" y="7545"/>
                    <a:pt x="10486" y="6739"/>
                    <a:pt x="12308" y="5529"/>
                  </a:cubicBezTo>
                  <a:cubicBezTo>
                    <a:pt x="13712" y="4932"/>
                    <a:pt x="15938" y="3916"/>
                    <a:pt x="16744" y="2513"/>
                  </a:cubicBezTo>
                  <a:cubicBezTo>
                    <a:pt x="17147" y="1496"/>
                    <a:pt x="16938" y="496"/>
                    <a:pt x="15938" y="93"/>
                  </a:cubicBezTo>
                  <a:cubicBezTo>
                    <a:pt x="15711" y="29"/>
                    <a:pt x="15478" y="0"/>
                    <a:pt x="15245"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4" name="Google Shape;904;p44"/>
            <p:cNvSpPr/>
            <p:nvPr/>
          </p:nvSpPr>
          <p:spPr>
            <a:xfrm>
              <a:off x="7139613" y="2988342"/>
              <a:ext cx="644182" cy="341303"/>
            </a:xfrm>
            <a:custGeom>
              <a:rect b="b" l="l" r="r" t="t"/>
              <a:pathLst>
                <a:path extrusionOk="0" h="7488" w="14133">
                  <a:moveTo>
                    <a:pt x="12806" y="815"/>
                  </a:moveTo>
                  <a:cubicBezTo>
                    <a:pt x="12965" y="815"/>
                    <a:pt x="13017" y="951"/>
                    <a:pt x="13132" y="1395"/>
                  </a:cubicBezTo>
                  <a:cubicBezTo>
                    <a:pt x="13326" y="1799"/>
                    <a:pt x="13326" y="2605"/>
                    <a:pt x="13132" y="3008"/>
                  </a:cubicBezTo>
                  <a:cubicBezTo>
                    <a:pt x="12729" y="3412"/>
                    <a:pt x="11519" y="3815"/>
                    <a:pt x="10906" y="4025"/>
                  </a:cubicBezTo>
                  <a:cubicBezTo>
                    <a:pt x="9906" y="4428"/>
                    <a:pt x="8696" y="4831"/>
                    <a:pt x="7680" y="5025"/>
                  </a:cubicBezTo>
                  <a:cubicBezTo>
                    <a:pt x="6470" y="5428"/>
                    <a:pt x="5470" y="5831"/>
                    <a:pt x="4260" y="6041"/>
                  </a:cubicBezTo>
                  <a:cubicBezTo>
                    <a:pt x="3869" y="6165"/>
                    <a:pt x="2575" y="6624"/>
                    <a:pt x="1691" y="6624"/>
                  </a:cubicBezTo>
                  <a:cubicBezTo>
                    <a:pt x="1193" y="6624"/>
                    <a:pt x="825" y="6478"/>
                    <a:pt x="825" y="6041"/>
                  </a:cubicBezTo>
                  <a:cubicBezTo>
                    <a:pt x="825" y="5893"/>
                    <a:pt x="716" y="5800"/>
                    <a:pt x="579" y="5760"/>
                  </a:cubicBezTo>
                  <a:lnTo>
                    <a:pt x="579" y="5760"/>
                  </a:lnTo>
                  <a:cubicBezTo>
                    <a:pt x="2752" y="4774"/>
                    <a:pt x="4914" y="3602"/>
                    <a:pt x="7277" y="2815"/>
                  </a:cubicBezTo>
                  <a:cubicBezTo>
                    <a:pt x="8293" y="2412"/>
                    <a:pt x="9293" y="1799"/>
                    <a:pt x="10503" y="1605"/>
                  </a:cubicBezTo>
                  <a:cubicBezTo>
                    <a:pt x="10906" y="1395"/>
                    <a:pt x="11519" y="1202"/>
                    <a:pt x="12116" y="992"/>
                  </a:cubicBezTo>
                  <a:cubicBezTo>
                    <a:pt x="12478" y="905"/>
                    <a:pt x="12678" y="815"/>
                    <a:pt x="12806" y="815"/>
                  </a:cubicBezTo>
                  <a:close/>
                  <a:moveTo>
                    <a:pt x="12693" y="0"/>
                  </a:moveTo>
                  <a:cubicBezTo>
                    <a:pt x="11848" y="0"/>
                    <a:pt x="10729" y="678"/>
                    <a:pt x="10100" y="992"/>
                  </a:cubicBezTo>
                  <a:cubicBezTo>
                    <a:pt x="6680" y="2202"/>
                    <a:pt x="3454" y="3621"/>
                    <a:pt x="228" y="5428"/>
                  </a:cubicBezTo>
                  <a:cubicBezTo>
                    <a:pt x="1" y="5546"/>
                    <a:pt x="29" y="5726"/>
                    <a:pt x="132" y="5822"/>
                  </a:cubicBezTo>
                  <a:lnTo>
                    <a:pt x="132" y="5822"/>
                  </a:lnTo>
                  <a:cubicBezTo>
                    <a:pt x="63" y="5873"/>
                    <a:pt x="18" y="5945"/>
                    <a:pt x="18" y="6041"/>
                  </a:cubicBezTo>
                  <a:cubicBezTo>
                    <a:pt x="228" y="6638"/>
                    <a:pt x="421" y="7251"/>
                    <a:pt x="1034" y="7444"/>
                  </a:cubicBezTo>
                  <a:cubicBezTo>
                    <a:pt x="1150" y="7474"/>
                    <a:pt x="1277" y="7487"/>
                    <a:pt x="1413" y="7487"/>
                  </a:cubicBezTo>
                  <a:cubicBezTo>
                    <a:pt x="2230" y="7487"/>
                    <a:pt x="3359" y="7013"/>
                    <a:pt x="4051" y="6847"/>
                  </a:cubicBezTo>
                  <a:lnTo>
                    <a:pt x="6470" y="6235"/>
                  </a:lnTo>
                  <a:cubicBezTo>
                    <a:pt x="8083" y="5638"/>
                    <a:pt x="9906" y="5025"/>
                    <a:pt x="11519" y="4428"/>
                  </a:cubicBezTo>
                  <a:cubicBezTo>
                    <a:pt x="12326" y="4025"/>
                    <a:pt x="13939" y="3815"/>
                    <a:pt x="14132" y="2815"/>
                  </a:cubicBezTo>
                  <a:cubicBezTo>
                    <a:pt x="14132" y="2202"/>
                    <a:pt x="13939" y="395"/>
                    <a:pt x="13326" y="186"/>
                  </a:cubicBezTo>
                  <a:cubicBezTo>
                    <a:pt x="13148" y="54"/>
                    <a:pt x="12932" y="0"/>
                    <a:pt x="1269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5" name="Google Shape;905;p44"/>
            <p:cNvSpPr/>
            <p:nvPr/>
          </p:nvSpPr>
          <p:spPr>
            <a:xfrm>
              <a:off x="7256251" y="3290854"/>
              <a:ext cx="463549" cy="216368"/>
            </a:xfrm>
            <a:custGeom>
              <a:rect b="b" l="l" r="r" t="t"/>
              <a:pathLst>
                <a:path extrusionOk="0" h="4747" w="10170">
                  <a:moveTo>
                    <a:pt x="8849" y="700"/>
                  </a:moveTo>
                  <a:cubicBezTo>
                    <a:pt x="9339" y="2558"/>
                    <a:pt x="7267" y="3849"/>
                    <a:pt x="5734" y="4033"/>
                  </a:cubicBezTo>
                  <a:cubicBezTo>
                    <a:pt x="5366" y="4076"/>
                    <a:pt x="4989" y="4101"/>
                    <a:pt x="4614" y="4101"/>
                  </a:cubicBezTo>
                  <a:cubicBezTo>
                    <a:pt x="3247" y="4101"/>
                    <a:pt x="1884" y="3767"/>
                    <a:pt x="924" y="2709"/>
                  </a:cubicBezTo>
                  <a:lnTo>
                    <a:pt x="924" y="2709"/>
                  </a:lnTo>
                  <a:cubicBezTo>
                    <a:pt x="3670" y="1988"/>
                    <a:pt x="6263" y="1426"/>
                    <a:pt x="8849" y="700"/>
                  </a:cubicBezTo>
                  <a:close/>
                  <a:moveTo>
                    <a:pt x="8960" y="1"/>
                  </a:moveTo>
                  <a:cubicBezTo>
                    <a:pt x="6137" y="614"/>
                    <a:pt x="3315" y="1420"/>
                    <a:pt x="282" y="2227"/>
                  </a:cubicBezTo>
                  <a:cubicBezTo>
                    <a:pt x="60" y="2227"/>
                    <a:pt x="24" y="2407"/>
                    <a:pt x="103" y="2570"/>
                  </a:cubicBezTo>
                  <a:lnTo>
                    <a:pt x="103" y="2570"/>
                  </a:lnTo>
                  <a:cubicBezTo>
                    <a:pt x="20" y="2695"/>
                    <a:pt x="0" y="2864"/>
                    <a:pt x="88" y="3033"/>
                  </a:cubicBezTo>
                  <a:cubicBezTo>
                    <a:pt x="1180" y="4256"/>
                    <a:pt x="2914" y="4747"/>
                    <a:pt x="4611" y="4747"/>
                  </a:cubicBezTo>
                  <a:cubicBezTo>
                    <a:pt x="5422" y="4747"/>
                    <a:pt x="6224" y="4635"/>
                    <a:pt x="6944" y="4437"/>
                  </a:cubicBezTo>
                  <a:cubicBezTo>
                    <a:pt x="8750" y="3840"/>
                    <a:pt x="10170" y="2227"/>
                    <a:pt x="9363" y="210"/>
                  </a:cubicBezTo>
                  <a:cubicBezTo>
                    <a:pt x="9363" y="1"/>
                    <a:pt x="9154" y="1"/>
                    <a:pt x="896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6" name="Google Shape;906;p44"/>
            <p:cNvSpPr/>
            <p:nvPr/>
          </p:nvSpPr>
          <p:spPr>
            <a:xfrm>
              <a:off x="6386823" y="2466956"/>
              <a:ext cx="88516" cy="55562"/>
            </a:xfrm>
            <a:custGeom>
              <a:rect b="b" l="l" r="r" t="t"/>
              <a:pathLst>
                <a:path extrusionOk="0" h="1219" w="1942">
                  <a:moveTo>
                    <a:pt x="1069" y="404"/>
                  </a:moveTo>
                  <a:cubicBezTo>
                    <a:pt x="1168" y="404"/>
                    <a:pt x="1258" y="429"/>
                    <a:pt x="1333" y="475"/>
                  </a:cubicBezTo>
                  <a:lnTo>
                    <a:pt x="1333" y="475"/>
                  </a:lnTo>
                  <a:cubicBezTo>
                    <a:pt x="1336" y="527"/>
                    <a:pt x="1352" y="587"/>
                    <a:pt x="1377" y="639"/>
                  </a:cubicBezTo>
                  <a:lnTo>
                    <a:pt x="1377" y="639"/>
                  </a:lnTo>
                  <a:cubicBezTo>
                    <a:pt x="1272" y="737"/>
                    <a:pt x="1017" y="737"/>
                    <a:pt x="1017" y="737"/>
                  </a:cubicBezTo>
                  <a:cubicBezTo>
                    <a:pt x="875" y="737"/>
                    <a:pt x="741" y="648"/>
                    <a:pt x="669" y="526"/>
                  </a:cubicBezTo>
                  <a:lnTo>
                    <a:pt x="669" y="526"/>
                  </a:lnTo>
                  <a:cubicBezTo>
                    <a:pt x="811" y="442"/>
                    <a:pt x="947" y="404"/>
                    <a:pt x="1069" y="404"/>
                  </a:cubicBezTo>
                  <a:close/>
                  <a:moveTo>
                    <a:pt x="1420" y="712"/>
                  </a:moveTo>
                  <a:cubicBezTo>
                    <a:pt x="1427" y="721"/>
                    <a:pt x="1434" y="729"/>
                    <a:pt x="1441" y="737"/>
                  </a:cubicBezTo>
                  <a:lnTo>
                    <a:pt x="1420" y="737"/>
                  </a:lnTo>
                  <a:lnTo>
                    <a:pt x="1420" y="712"/>
                  </a:lnTo>
                  <a:close/>
                  <a:moveTo>
                    <a:pt x="1033" y="1"/>
                  </a:moveTo>
                  <a:cubicBezTo>
                    <a:pt x="744" y="1"/>
                    <a:pt x="445" y="99"/>
                    <a:pt x="210" y="333"/>
                  </a:cubicBezTo>
                  <a:cubicBezTo>
                    <a:pt x="1" y="333"/>
                    <a:pt x="1" y="543"/>
                    <a:pt x="210" y="543"/>
                  </a:cubicBezTo>
                  <a:cubicBezTo>
                    <a:pt x="355" y="989"/>
                    <a:pt x="617" y="1219"/>
                    <a:pt x="996" y="1219"/>
                  </a:cubicBezTo>
                  <a:cubicBezTo>
                    <a:pt x="1124" y="1219"/>
                    <a:pt x="1265" y="1193"/>
                    <a:pt x="1420" y="1140"/>
                  </a:cubicBezTo>
                  <a:cubicBezTo>
                    <a:pt x="1614" y="1140"/>
                    <a:pt x="1823" y="946"/>
                    <a:pt x="1823" y="737"/>
                  </a:cubicBezTo>
                  <a:cubicBezTo>
                    <a:pt x="1942" y="618"/>
                    <a:pt x="1915" y="421"/>
                    <a:pt x="1785" y="331"/>
                  </a:cubicBezTo>
                  <a:lnTo>
                    <a:pt x="1785" y="331"/>
                  </a:lnTo>
                  <a:cubicBezTo>
                    <a:pt x="1775" y="262"/>
                    <a:pt x="1725" y="193"/>
                    <a:pt x="1614" y="140"/>
                  </a:cubicBezTo>
                  <a:cubicBezTo>
                    <a:pt x="1445" y="52"/>
                    <a:pt x="1242" y="1"/>
                    <a:pt x="1033"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7" name="Google Shape;907;p44"/>
            <p:cNvSpPr/>
            <p:nvPr/>
          </p:nvSpPr>
          <p:spPr>
            <a:xfrm>
              <a:off x="6286092" y="2555654"/>
              <a:ext cx="100777" cy="56838"/>
            </a:xfrm>
            <a:custGeom>
              <a:rect b="b" l="l" r="r" t="t"/>
              <a:pathLst>
                <a:path extrusionOk="0" h="1247" w="2211">
                  <a:moveTo>
                    <a:pt x="1310" y="394"/>
                  </a:moveTo>
                  <a:cubicBezTo>
                    <a:pt x="1336" y="400"/>
                    <a:pt x="1368" y="404"/>
                    <a:pt x="1404" y="404"/>
                  </a:cubicBezTo>
                  <a:lnTo>
                    <a:pt x="1807" y="404"/>
                  </a:lnTo>
                  <a:cubicBezTo>
                    <a:pt x="1807" y="613"/>
                    <a:pt x="1404" y="807"/>
                    <a:pt x="1210" y="807"/>
                  </a:cubicBezTo>
                  <a:cubicBezTo>
                    <a:pt x="1073" y="807"/>
                    <a:pt x="853" y="807"/>
                    <a:pt x="663" y="753"/>
                  </a:cubicBezTo>
                  <a:lnTo>
                    <a:pt x="663" y="753"/>
                  </a:lnTo>
                  <a:cubicBezTo>
                    <a:pt x="786" y="522"/>
                    <a:pt x="1053" y="404"/>
                    <a:pt x="1210" y="404"/>
                  </a:cubicBezTo>
                  <a:cubicBezTo>
                    <a:pt x="1247" y="404"/>
                    <a:pt x="1280" y="400"/>
                    <a:pt x="1310" y="394"/>
                  </a:cubicBezTo>
                  <a:close/>
                  <a:moveTo>
                    <a:pt x="1210" y="0"/>
                  </a:moveTo>
                  <a:cubicBezTo>
                    <a:pt x="807" y="0"/>
                    <a:pt x="404" y="210"/>
                    <a:pt x="194" y="613"/>
                  </a:cubicBezTo>
                  <a:cubicBezTo>
                    <a:pt x="1" y="807"/>
                    <a:pt x="1" y="1017"/>
                    <a:pt x="194" y="1017"/>
                  </a:cubicBezTo>
                  <a:cubicBezTo>
                    <a:pt x="550" y="1129"/>
                    <a:pt x="901" y="1247"/>
                    <a:pt x="1253" y="1247"/>
                  </a:cubicBezTo>
                  <a:cubicBezTo>
                    <a:pt x="1506" y="1247"/>
                    <a:pt x="1760" y="1186"/>
                    <a:pt x="2017" y="1017"/>
                  </a:cubicBezTo>
                  <a:cubicBezTo>
                    <a:pt x="2211" y="807"/>
                    <a:pt x="2211" y="613"/>
                    <a:pt x="2211" y="210"/>
                  </a:cubicBezTo>
                  <a:cubicBezTo>
                    <a:pt x="2211" y="0"/>
                    <a:pt x="1807" y="0"/>
                    <a:pt x="1404" y="0"/>
                  </a:cubicBezTo>
                  <a:cubicBezTo>
                    <a:pt x="1381" y="0"/>
                    <a:pt x="1358" y="6"/>
                    <a:pt x="1336" y="16"/>
                  </a:cubicBezTo>
                  <a:lnTo>
                    <a:pt x="1336" y="16"/>
                  </a:lnTo>
                  <a:cubicBezTo>
                    <a:pt x="1300" y="6"/>
                    <a:pt x="1258" y="0"/>
                    <a:pt x="121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8" name="Google Shape;908;p44"/>
            <p:cNvSpPr/>
            <p:nvPr/>
          </p:nvSpPr>
          <p:spPr>
            <a:xfrm>
              <a:off x="6286092" y="2689886"/>
              <a:ext cx="100777" cy="63949"/>
            </a:xfrm>
            <a:custGeom>
              <a:rect b="b" l="l" r="r" t="t"/>
              <a:pathLst>
                <a:path extrusionOk="0" h="1403" w="2211">
                  <a:moveTo>
                    <a:pt x="1437" y="490"/>
                  </a:moveTo>
                  <a:cubicBezTo>
                    <a:pt x="1481" y="522"/>
                    <a:pt x="1538" y="542"/>
                    <a:pt x="1606" y="542"/>
                  </a:cubicBezTo>
                  <a:cubicBezTo>
                    <a:pt x="1626" y="542"/>
                    <a:pt x="1647" y="541"/>
                    <a:pt x="1669" y="537"/>
                  </a:cubicBezTo>
                  <a:lnTo>
                    <a:pt x="1669" y="537"/>
                  </a:lnTo>
                  <a:cubicBezTo>
                    <a:pt x="1593" y="594"/>
                    <a:pt x="1548" y="685"/>
                    <a:pt x="1404" y="685"/>
                  </a:cubicBezTo>
                  <a:cubicBezTo>
                    <a:pt x="1210" y="894"/>
                    <a:pt x="1210" y="894"/>
                    <a:pt x="1001" y="894"/>
                  </a:cubicBezTo>
                  <a:cubicBezTo>
                    <a:pt x="904" y="991"/>
                    <a:pt x="803" y="1040"/>
                    <a:pt x="702" y="1040"/>
                  </a:cubicBezTo>
                  <a:cubicBezTo>
                    <a:pt x="655" y="1040"/>
                    <a:pt x="607" y="1029"/>
                    <a:pt x="560" y="1007"/>
                  </a:cubicBezTo>
                  <a:lnTo>
                    <a:pt x="560" y="1007"/>
                  </a:lnTo>
                  <a:cubicBezTo>
                    <a:pt x="865" y="837"/>
                    <a:pt x="1056" y="658"/>
                    <a:pt x="1404" y="491"/>
                  </a:cubicBezTo>
                  <a:cubicBezTo>
                    <a:pt x="1415" y="491"/>
                    <a:pt x="1426" y="491"/>
                    <a:pt x="1437" y="490"/>
                  </a:cubicBezTo>
                  <a:close/>
                  <a:moveTo>
                    <a:pt x="1710" y="1"/>
                  </a:moveTo>
                  <a:cubicBezTo>
                    <a:pt x="1649" y="1"/>
                    <a:pt x="1579" y="14"/>
                    <a:pt x="1500" y="44"/>
                  </a:cubicBezTo>
                  <a:lnTo>
                    <a:pt x="1500" y="44"/>
                  </a:lnTo>
                  <a:cubicBezTo>
                    <a:pt x="1497" y="44"/>
                    <a:pt x="1495" y="44"/>
                    <a:pt x="1493" y="44"/>
                  </a:cubicBezTo>
                  <a:cubicBezTo>
                    <a:pt x="1465" y="44"/>
                    <a:pt x="1435" y="57"/>
                    <a:pt x="1404" y="88"/>
                  </a:cubicBezTo>
                  <a:cubicBezTo>
                    <a:pt x="807" y="281"/>
                    <a:pt x="404" y="491"/>
                    <a:pt x="1" y="894"/>
                  </a:cubicBezTo>
                  <a:lnTo>
                    <a:pt x="1" y="1088"/>
                  </a:lnTo>
                  <a:cubicBezTo>
                    <a:pt x="222" y="1315"/>
                    <a:pt x="471" y="1402"/>
                    <a:pt x="718" y="1402"/>
                  </a:cubicBezTo>
                  <a:cubicBezTo>
                    <a:pt x="1139" y="1402"/>
                    <a:pt x="1553" y="1148"/>
                    <a:pt x="1807" y="894"/>
                  </a:cubicBezTo>
                  <a:cubicBezTo>
                    <a:pt x="2017" y="894"/>
                    <a:pt x="2211" y="491"/>
                    <a:pt x="2017" y="281"/>
                  </a:cubicBezTo>
                  <a:cubicBezTo>
                    <a:pt x="2017" y="145"/>
                    <a:pt x="1913" y="1"/>
                    <a:pt x="1710"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09" name="Google Shape;909;p44"/>
            <p:cNvSpPr/>
            <p:nvPr/>
          </p:nvSpPr>
          <p:spPr>
            <a:xfrm>
              <a:off x="6380168" y="2794583"/>
              <a:ext cx="89793" cy="86420"/>
            </a:xfrm>
            <a:custGeom>
              <a:rect b="b" l="l" r="r" t="t"/>
              <a:pathLst>
                <a:path extrusionOk="0" h="1896" w="1970">
                  <a:moveTo>
                    <a:pt x="1356" y="614"/>
                  </a:moveTo>
                  <a:cubicBezTo>
                    <a:pt x="1566" y="614"/>
                    <a:pt x="1356" y="1017"/>
                    <a:pt x="1163" y="1211"/>
                  </a:cubicBezTo>
                  <a:cubicBezTo>
                    <a:pt x="1163" y="1211"/>
                    <a:pt x="953" y="1420"/>
                    <a:pt x="550" y="1420"/>
                  </a:cubicBezTo>
                  <a:cubicBezTo>
                    <a:pt x="760" y="1211"/>
                    <a:pt x="760" y="1211"/>
                    <a:pt x="760" y="1017"/>
                  </a:cubicBezTo>
                  <a:cubicBezTo>
                    <a:pt x="953" y="807"/>
                    <a:pt x="1163" y="807"/>
                    <a:pt x="1356" y="614"/>
                  </a:cubicBezTo>
                  <a:close/>
                  <a:moveTo>
                    <a:pt x="1356" y="1"/>
                  </a:moveTo>
                  <a:cubicBezTo>
                    <a:pt x="1173" y="1"/>
                    <a:pt x="1073" y="128"/>
                    <a:pt x="1056" y="266"/>
                  </a:cubicBezTo>
                  <a:lnTo>
                    <a:pt x="1056" y="266"/>
                  </a:lnTo>
                  <a:cubicBezTo>
                    <a:pt x="690" y="475"/>
                    <a:pt x="338" y="843"/>
                    <a:pt x="147" y="1211"/>
                  </a:cubicBezTo>
                  <a:cubicBezTo>
                    <a:pt x="1" y="1672"/>
                    <a:pt x="193" y="1896"/>
                    <a:pt x="469" y="1896"/>
                  </a:cubicBezTo>
                  <a:cubicBezTo>
                    <a:pt x="560" y="1896"/>
                    <a:pt x="660" y="1871"/>
                    <a:pt x="760" y="1823"/>
                  </a:cubicBezTo>
                  <a:cubicBezTo>
                    <a:pt x="1356" y="1823"/>
                    <a:pt x="1566" y="1420"/>
                    <a:pt x="1760" y="1017"/>
                  </a:cubicBezTo>
                  <a:cubicBezTo>
                    <a:pt x="1969" y="614"/>
                    <a:pt x="1760" y="1"/>
                    <a:pt x="135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0" name="Google Shape;910;p44"/>
            <p:cNvSpPr/>
            <p:nvPr/>
          </p:nvSpPr>
          <p:spPr>
            <a:xfrm>
              <a:off x="6711212" y="2439608"/>
              <a:ext cx="98407" cy="64724"/>
            </a:xfrm>
            <a:custGeom>
              <a:rect b="b" l="l" r="r" t="t"/>
              <a:pathLst>
                <a:path extrusionOk="0" h="1420" w="2159">
                  <a:moveTo>
                    <a:pt x="1507" y="444"/>
                  </a:moveTo>
                  <a:cubicBezTo>
                    <a:pt x="1538" y="444"/>
                    <a:pt x="1562" y="466"/>
                    <a:pt x="1562" y="530"/>
                  </a:cubicBezTo>
                  <a:cubicBezTo>
                    <a:pt x="1562" y="740"/>
                    <a:pt x="1158" y="740"/>
                    <a:pt x="1158" y="740"/>
                  </a:cubicBezTo>
                  <a:cubicBezTo>
                    <a:pt x="1072" y="819"/>
                    <a:pt x="953" y="866"/>
                    <a:pt x="830" y="894"/>
                  </a:cubicBezTo>
                  <a:lnTo>
                    <a:pt x="830" y="894"/>
                  </a:lnTo>
                  <a:cubicBezTo>
                    <a:pt x="861" y="842"/>
                    <a:pt x="898" y="790"/>
                    <a:pt x="949" y="740"/>
                  </a:cubicBezTo>
                  <a:cubicBezTo>
                    <a:pt x="1158" y="740"/>
                    <a:pt x="1158" y="530"/>
                    <a:pt x="1352" y="530"/>
                  </a:cubicBezTo>
                  <a:cubicBezTo>
                    <a:pt x="1352" y="530"/>
                    <a:pt x="1445" y="444"/>
                    <a:pt x="1507" y="444"/>
                  </a:cubicBezTo>
                  <a:close/>
                  <a:moveTo>
                    <a:pt x="1474" y="1"/>
                  </a:moveTo>
                  <a:cubicBezTo>
                    <a:pt x="1352" y="1"/>
                    <a:pt x="1238" y="48"/>
                    <a:pt x="1158" y="127"/>
                  </a:cubicBezTo>
                  <a:cubicBezTo>
                    <a:pt x="755" y="337"/>
                    <a:pt x="352" y="740"/>
                    <a:pt x="142" y="933"/>
                  </a:cubicBezTo>
                  <a:cubicBezTo>
                    <a:pt x="1" y="1228"/>
                    <a:pt x="178" y="1419"/>
                    <a:pt x="359" y="1419"/>
                  </a:cubicBezTo>
                  <a:cubicBezTo>
                    <a:pt x="426" y="1419"/>
                    <a:pt x="493" y="1393"/>
                    <a:pt x="546" y="1337"/>
                  </a:cubicBezTo>
                  <a:cubicBezTo>
                    <a:pt x="546" y="1336"/>
                    <a:pt x="546" y="1336"/>
                    <a:pt x="546" y="1336"/>
                  </a:cubicBezTo>
                  <a:lnTo>
                    <a:pt x="546" y="1336"/>
                  </a:lnTo>
                  <a:cubicBezTo>
                    <a:pt x="885" y="1332"/>
                    <a:pt x="1223" y="1305"/>
                    <a:pt x="1562" y="1143"/>
                  </a:cubicBezTo>
                  <a:cubicBezTo>
                    <a:pt x="1965" y="933"/>
                    <a:pt x="2159" y="740"/>
                    <a:pt x="1965" y="337"/>
                  </a:cubicBezTo>
                  <a:cubicBezTo>
                    <a:pt x="1841" y="98"/>
                    <a:pt x="1650" y="1"/>
                    <a:pt x="147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1" name="Google Shape;911;p44"/>
            <p:cNvSpPr/>
            <p:nvPr/>
          </p:nvSpPr>
          <p:spPr>
            <a:xfrm>
              <a:off x="6764403" y="2528443"/>
              <a:ext cx="109893" cy="55197"/>
            </a:xfrm>
            <a:custGeom>
              <a:rect b="b" l="l" r="r" t="t"/>
              <a:pathLst>
                <a:path extrusionOk="0" h="1211" w="2411">
                  <a:moveTo>
                    <a:pt x="1678" y="545"/>
                  </a:moveTo>
                  <a:cubicBezTo>
                    <a:pt x="1753" y="545"/>
                    <a:pt x="1798" y="560"/>
                    <a:pt x="1798" y="597"/>
                  </a:cubicBezTo>
                  <a:cubicBezTo>
                    <a:pt x="1798" y="597"/>
                    <a:pt x="1260" y="777"/>
                    <a:pt x="902" y="777"/>
                  </a:cubicBezTo>
                  <a:cubicBezTo>
                    <a:pt x="823" y="777"/>
                    <a:pt x="752" y="768"/>
                    <a:pt x="698" y="746"/>
                  </a:cubicBezTo>
                  <a:lnTo>
                    <a:pt x="698" y="746"/>
                  </a:lnTo>
                  <a:cubicBezTo>
                    <a:pt x="1011" y="669"/>
                    <a:pt x="1465" y="545"/>
                    <a:pt x="1678" y="545"/>
                  </a:cubicBezTo>
                  <a:close/>
                  <a:moveTo>
                    <a:pt x="1798" y="1"/>
                  </a:moveTo>
                  <a:cubicBezTo>
                    <a:pt x="1604" y="1"/>
                    <a:pt x="1395" y="194"/>
                    <a:pt x="1201" y="194"/>
                  </a:cubicBezTo>
                  <a:cubicBezTo>
                    <a:pt x="798" y="194"/>
                    <a:pt x="588" y="404"/>
                    <a:pt x="185" y="404"/>
                  </a:cubicBezTo>
                  <a:cubicBezTo>
                    <a:pt x="33" y="404"/>
                    <a:pt x="0" y="771"/>
                    <a:pt x="188" y="836"/>
                  </a:cubicBezTo>
                  <a:lnTo>
                    <a:pt x="188" y="836"/>
                  </a:lnTo>
                  <a:cubicBezTo>
                    <a:pt x="225" y="1021"/>
                    <a:pt x="608" y="1210"/>
                    <a:pt x="992" y="1210"/>
                  </a:cubicBezTo>
                  <a:lnTo>
                    <a:pt x="1604" y="1210"/>
                  </a:lnTo>
                  <a:cubicBezTo>
                    <a:pt x="1798" y="1001"/>
                    <a:pt x="2201" y="1001"/>
                    <a:pt x="2201" y="807"/>
                  </a:cubicBezTo>
                  <a:cubicBezTo>
                    <a:pt x="2411" y="597"/>
                    <a:pt x="2201" y="194"/>
                    <a:pt x="1798"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2" name="Google Shape;912;p44"/>
            <p:cNvSpPr/>
            <p:nvPr/>
          </p:nvSpPr>
          <p:spPr>
            <a:xfrm>
              <a:off x="6804240" y="2631544"/>
              <a:ext cx="115682" cy="61624"/>
            </a:xfrm>
            <a:custGeom>
              <a:rect b="b" l="l" r="r" t="t"/>
              <a:pathLst>
                <a:path extrusionOk="0" h="1352" w="2538">
                  <a:moveTo>
                    <a:pt x="1327" y="561"/>
                  </a:moveTo>
                  <a:cubicBezTo>
                    <a:pt x="1537" y="561"/>
                    <a:pt x="2134" y="561"/>
                    <a:pt x="1731" y="755"/>
                  </a:cubicBezTo>
                  <a:cubicBezTo>
                    <a:pt x="1612" y="873"/>
                    <a:pt x="1478" y="922"/>
                    <a:pt x="1341" y="922"/>
                  </a:cubicBezTo>
                  <a:cubicBezTo>
                    <a:pt x="1094" y="922"/>
                    <a:pt x="840" y="762"/>
                    <a:pt x="665" y="561"/>
                  </a:cubicBezTo>
                  <a:close/>
                  <a:moveTo>
                    <a:pt x="1206" y="1"/>
                  </a:moveTo>
                  <a:cubicBezTo>
                    <a:pt x="928" y="1"/>
                    <a:pt x="626" y="53"/>
                    <a:pt x="327" y="158"/>
                  </a:cubicBezTo>
                  <a:cubicBezTo>
                    <a:pt x="251" y="158"/>
                    <a:pt x="230" y="212"/>
                    <a:pt x="244" y="280"/>
                  </a:cubicBezTo>
                  <a:lnTo>
                    <a:pt x="244" y="280"/>
                  </a:lnTo>
                  <a:cubicBezTo>
                    <a:pt x="102" y="313"/>
                    <a:pt x="0" y="434"/>
                    <a:pt x="118" y="561"/>
                  </a:cubicBezTo>
                  <a:cubicBezTo>
                    <a:pt x="382" y="953"/>
                    <a:pt x="994" y="1351"/>
                    <a:pt x="1556" y="1351"/>
                  </a:cubicBezTo>
                  <a:cubicBezTo>
                    <a:pt x="1851" y="1351"/>
                    <a:pt x="2133" y="1242"/>
                    <a:pt x="2344" y="965"/>
                  </a:cubicBezTo>
                  <a:cubicBezTo>
                    <a:pt x="2537" y="755"/>
                    <a:pt x="2344" y="352"/>
                    <a:pt x="1940" y="158"/>
                  </a:cubicBezTo>
                  <a:cubicBezTo>
                    <a:pt x="1739" y="53"/>
                    <a:pt x="1485" y="1"/>
                    <a:pt x="1206"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3" name="Google Shape;913;p44"/>
            <p:cNvSpPr/>
            <p:nvPr/>
          </p:nvSpPr>
          <p:spPr>
            <a:xfrm>
              <a:off x="6760210" y="2735831"/>
              <a:ext cx="104561" cy="70467"/>
            </a:xfrm>
            <a:custGeom>
              <a:rect b="b" l="l" r="r" t="t"/>
              <a:pathLst>
                <a:path extrusionOk="0" h="1546" w="2294">
                  <a:moveTo>
                    <a:pt x="1084" y="483"/>
                  </a:moveTo>
                  <a:cubicBezTo>
                    <a:pt x="1084" y="693"/>
                    <a:pt x="1696" y="886"/>
                    <a:pt x="1696" y="1096"/>
                  </a:cubicBezTo>
                  <a:cubicBezTo>
                    <a:pt x="1487" y="1096"/>
                    <a:pt x="1084" y="886"/>
                    <a:pt x="890" y="886"/>
                  </a:cubicBezTo>
                  <a:cubicBezTo>
                    <a:pt x="680" y="886"/>
                    <a:pt x="680" y="693"/>
                    <a:pt x="487" y="483"/>
                  </a:cubicBezTo>
                  <a:close/>
                  <a:moveTo>
                    <a:pt x="671" y="0"/>
                  </a:moveTo>
                  <a:cubicBezTo>
                    <a:pt x="529" y="0"/>
                    <a:pt x="394" y="24"/>
                    <a:pt x="277" y="80"/>
                  </a:cubicBezTo>
                  <a:cubicBezTo>
                    <a:pt x="179" y="80"/>
                    <a:pt x="131" y="183"/>
                    <a:pt x="132" y="285"/>
                  </a:cubicBezTo>
                  <a:lnTo>
                    <a:pt x="132" y="285"/>
                  </a:lnTo>
                  <a:cubicBezTo>
                    <a:pt x="46" y="328"/>
                    <a:pt x="1" y="407"/>
                    <a:pt x="83" y="483"/>
                  </a:cubicBezTo>
                  <a:cubicBezTo>
                    <a:pt x="277" y="886"/>
                    <a:pt x="487" y="1290"/>
                    <a:pt x="890" y="1499"/>
                  </a:cubicBezTo>
                  <a:cubicBezTo>
                    <a:pt x="1087" y="1499"/>
                    <a:pt x="1285" y="1546"/>
                    <a:pt x="1483" y="1546"/>
                  </a:cubicBezTo>
                  <a:cubicBezTo>
                    <a:pt x="1688" y="1546"/>
                    <a:pt x="1894" y="1495"/>
                    <a:pt x="2100" y="1290"/>
                  </a:cubicBezTo>
                  <a:cubicBezTo>
                    <a:pt x="2293" y="886"/>
                    <a:pt x="1890" y="483"/>
                    <a:pt x="1696" y="290"/>
                  </a:cubicBezTo>
                  <a:cubicBezTo>
                    <a:pt x="1410" y="141"/>
                    <a:pt x="1019" y="0"/>
                    <a:pt x="671"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4" name="Google Shape;914;p44"/>
            <p:cNvSpPr/>
            <p:nvPr/>
          </p:nvSpPr>
          <p:spPr>
            <a:xfrm>
              <a:off x="7059713" y="2847410"/>
              <a:ext cx="474533" cy="289980"/>
            </a:xfrm>
            <a:custGeom>
              <a:rect b="b" l="l" r="r" t="t"/>
              <a:pathLst>
                <a:path extrusionOk="0" h="6362" w="10411">
                  <a:moveTo>
                    <a:pt x="10153" y="0"/>
                  </a:moveTo>
                  <a:cubicBezTo>
                    <a:pt x="10118" y="0"/>
                    <a:pt x="10082" y="16"/>
                    <a:pt x="10046" y="52"/>
                  </a:cubicBezTo>
                  <a:cubicBezTo>
                    <a:pt x="6820" y="2068"/>
                    <a:pt x="3384" y="4084"/>
                    <a:pt x="158" y="5907"/>
                  </a:cubicBezTo>
                  <a:cubicBezTo>
                    <a:pt x="0" y="6065"/>
                    <a:pt x="100" y="6361"/>
                    <a:pt x="255" y="6361"/>
                  </a:cubicBezTo>
                  <a:cubicBezTo>
                    <a:pt x="291" y="6361"/>
                    <a:pt x="329" y="6346"/>
                    <a:pt x="368" y="6310"/>
                  </a:cubicBezTo>
                  <a:cubicBezTo>
                    <a:pt x="3594" y="4487"/>
                    <a:pt x="7014" y="2471"/>
                    <a:pt x="10240" y="455"/>
                  </a:cubicBezTo>
                  <a:cubicBezTo>
                    <a:pt x="10410" y="297"/>
                    <a:pt x="10303" y="0"/>
                    <a:pt x="1015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5" name="Google Shape;915;p44"/>
            <p:cNvSpPr/>
            <p:nvPr/>
          </p:nvSpPr>
          <p:spPr>
            <a:xfrm>
              <a:off x="7564505" y="2792258"/>
              <a:ext cx="80038" cy="50457"/>
            </a:xfrm>
            <a:custGeom>
              <a:rect b="b" l="l" r="r" t="t"/>
              <a:pathLst>
                <a:path extrusionOk="0" h="1107" w="1756">
                  <a:moveTo>
                    <a:pt x="1384" y="0"/>
                  </a:moveTo>
                  <a:cubicBezTo>
                    <a:pt x="1324" y="0"/>
                    <a:pt x="1256" y="16"/>
                    <a:pt x="1181" y="52"/>
                  </a:cubicBezTo>
                  <a:cubicBezTo>
                    <a:pt x="987" y="261"/>
                    <a:pt x="584" y="455"/>
                    <a:pt x="181" y="665"/>
                  </a:cubicBezTo>
                  <a:cubicBezTo>
                    <a:pt x="0" y="665"/>
                    <a:pt x="131" y="1107"/>
                    <a:pt x="427" y="1107"/>
                  </a:cubicBezTo>
                  <a:cubicBezTo>
                    <a:pt x="475" y="1107"/>
                    <a:pt x="528" y="1095"/>
                    <a:pt x="584" y="1068"/>
                  </a:cubicBezTo>
                  <a:cubicBezTo>
                    <a:pt x="778" y="858"/>
                    <a:pt x="1181" y="665"/>
                    <a:pt x="1584" y="455"/>
                  </a:cubicBezTo>
                  <a:cubicBezTo>
                    <a:pt x="1755" y="297"/>
                    <a:pt x="1648" y="0"/>
                    <a:pt x="138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6" name="Google Shape;916;p44"/>
            <p:cNvSpPr/>
            <p:nvPr/>
          </p:nvSpPr>
          <p:spPr>
            <a:xfrm>
              <a:off x="7530002" y="2268457"/>
              <a:ext cx="308713" cy="142164"/>
            </a:xfrm>
            <a:custGeom>
              <a:rect b="b" l="l" r="r" t="t"/>
              <a:pathLst>
                <a:path extrusionOk="0" h="3119" w="6773">
                  <a:moveTo>
                    <a:pt x="396" y="0"/>
                  </a:moveTo>
                  <a:cubicBezTo>
                    <a:pt x="198" y="0"/>
                    <a:pt x="1" y="294"/>
                    <a:pt x="325" y="462"/>
                  </a:cubicBezTo>
                  <a:cubicBezTo>
                    <a:pt x="2341" y="1269"/>
                    <a:pt x="4357" y="2269"/>
                    <a:pt x="6374" y="3075"/>
                  </a:cubicBezTo>
                  <a:cubicBezTo>
                    <a:pt x="6433" y="3106"/>
                    <a:pt x="6483" y="3119"/>
                    <a:pt x="6525" y="3119"/>
                  </a:cubicBezTo>
                  <a:cubicBezTo>
                    <a:pt x="6773" y="3119"/>
                    <a:pt x="6749" y="2672"/>
                    <a:pt x="6583" y="2672"/>
                  </a:cubicBezTo>
                  <a:cubicBezTo>
                    <a:pt x="4567" y="1866"/>
                    <a:pt x="2551" y="865"/>
                    <a:pt x="535" y="59"/>
                  </a:cubicBezTo>
                  <a:cubicBezTo>
                    <a:pt x="493" y="18"/>
                    <a:pt x="445" y="0"/>
                    <a:pt x="396"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7" name="Google Shape;917;p44"/>
            <p:cNvSpPr/>
            <p:nvPr/>
          </p:nvSpPr>
          <p:spPr>
            <a:xfrm>
              <a:off x="6811441" y="1937594"/>
              <a:ext cx="603023" cy="289934"/>
            </a:xfrm>
            <a:custGeom>
              <a:rect b="b" l="l" r="r" t="t"/>
              <a:pathLst>
                <a:path extrusionOk="0" h="6361" w="13230">
                  <a:moveTo>
                    <a:pt x="250" y="0"/>
                  </a:moveTo>
                  <a:cubicBezTo>
                    <a:pt x="103" y="0"/>
                    <a:pt x="1" y="294"/>
                    <a:pt x="169" y="462"/>
                  </a:cubicBezTo>
                  <a:cubicBezTo>
                    <a:pt x="4395" y="2479"/>
                    <a:pt x="8428" y="4495"/>
                    <a:pt x="12670" y="6302"/>
                  </a:cubicBezTo>
                  <a:cubicBezTo>
                    <a:pt x="12749" y="6343"/>
                    <a:pt x="12821" y="6360"/>
                    <a:pt x="12882" y="6360"/>
                  </a:cubicBezTo>
                  <a:cubicBezTo>
                    <a:pt x="13135" y="6360"/>
                    <a:pt x="13229" y="6067"/>
                    <a:pt x="13074" y="5898"/>
                  </a:cubicBezTo>
                  <a:cubicBezTo>
                    <a:pt x="8831" y="4092"/>
                    <a:pt x="4605" y="2076"/>
                    <a:pt x="363" y="59"/>
                  </a:cubicBezTo>
                  <a:cubicBezTo>
                    <a:pt x="325" y="18"/>
                    <a:pt x="286" y="0"/>
                    <a:pt x="25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8" name="Google Shape;918;p44"/>
            <p:cNvSpPr/>
            <p:nvPr/>
          </p:nvSpPr>
          <p:spPr>
            <a:xfrm>
              <a:off x="7997191" y="2489017"/>
              <a:ext cx="182138" cy="112993"/>
            </a:xfrm>
            <a:custGeom>
              <a:rect b="b" l="l" r="r" t="t"/>
              <a:pathLst>
                <a:path extrusionOk="0" h="2479" w="3996">
                  <a:moveTo>
                    <a:pt x="247" y="0"/>
                  </a:moveTo>
                  <a:cubicBezTo>
                    <a:pt x="95" y="0"/>
                    <a:pt x="1" y="294"/>
                    <a:pt x="156" y="462"/>
                  </a:cubicBezTo>
                  <a:cubicBezTo>
                    <a:pt x="1366" y="1059"/>
                    <a:pt x="2382" y="1672"/>
                    <a:pt x="3592" y="2479"/>
                  </a:cubicBezTo>
                  <a:cubicBezTo>
                    <a:pt x="3786" y="2479"/>
                    <a:pt x="3995" y="2075"/>
                    <a:pt x="3786" y="2075"/>
                  </a:cubicBezTo>
                  <a:cubicBezTo>
                    <a:pt x="2576" y="1269"/>
                    <a:pt x="1576" y="656"/>
                    <a:pt x="366" y="59"/>
                  </a:cubicBezTo>
                  <a:cubicBezTo>
                    <a:pt x="325"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19" name="Google Shape;919;p44"/>
            <p:cNvSpPr/>
            <p:nvPr/>
          </p:nvSpPr>
          <p:spPr>
            <a:xfrm>
              <a:off x="7774900" y="2822614"/>
              <a:ext cx="680145" cy="330820"/>
            </a:xfrm>
            <a:custGeom>
              <a:rect b="b" l="l" r="r" t="t"/>
              <a:pathLst>
                <a:path extrusionOk="0" h="7258" w="14922">
                  <a:moveTo>
                    <a:pt x="4084" y="0"/>
                  </a:moveTo>
                  <a:cubicBezTo>
                    <a:pt x="3101" y="0"/>
                    <a:pt x="2208" y="211"/>
                    <a:pt x="1614" y="805"/>
                  </a:cubicBezTo>
                  <a:cubicBezTo>
                    <a:pt x="1" y="2418"/>
                    <a:pt x="3420" y="3822"/>
                    <a:pt x="4437" y="4435"/>
                  </a:cubicBezTo>
                  <a:cubicBezTo>
                    <a:pt x="7050" y="5838"/>
                    <a:pt x="9679" y="7048"/>
                    <a:pt x="12502" y="7257"/>
                  </a:cubicBezTo>
                  <a:cubicBezTo>
                    <a:pt x="12905" y="7257"/>
                    <a:pt x="12905" y="6854"/>
                    <a:pt x="12502" y="6854"/>
                  </a:cubicBezTo>
                  <a:cubicBezTo>
                    <a:pt x="10276" y="6644"/>
                    <a:pt x="8259" y="5838"/>
                    <a:pt x="6243" y="4838"/>
                  </a:cubicBezTo>
                  <a:lnTo>
                    <a:pt x="3824" y="3628"/>
                  </a:lnTo>
                  <a:cubicBezTo>
                    <a:pt x="3420" y="3225"/>
                    <a:pt x="3017" y="3015"/>
                    <a:pt x="2614" y="2822"/>
                  </a:cubicBezTo>
                  <a:cubicBezTo>
                    <a:pt x="1807" y="2209"/>
                    <a:pt x="1614" y="999"/>
                    <a:pt x="2824" y="596"/>
                  </a:cubicBezTo>
                  <a:cubicBezTo>
                    <a:pt x="3300" y="467"/>
                    <a:pt x="3787" y="412"/>
                    <a:pt x="4277" y="412"/>
                  </a:cubicBezTo>
                  <a:cubicBezTo>
                    <a:pt x="6059" y="412"/>
                    <a:pt x="7888" y="1131"/>
                    <a:pt x="9469" y="1612"/>
                  </a:cubicBezTo>
                  <a:cubicBezTo>
                    <a:pt x="11292" y="2418"/>
                    <a:pt x="13308" y="3225"/>
                    <a:pt x="14518" y="5241"/>
                  </a:cubicBezTo>
                  <a:cubicBezTo>
                    <a:pt x="14518" y="5297"/>
                    <a:pt x="14552" y="5321"/>
                    <a:pt x="14600" y="5321"/>
                  </a:cubicBezTo>
                  <a:cubicBezTo>
                    <a:pt x="14718" y="5321"/>
                    <a:pt x="14921" y="5180"/>
                    <a:pt x="14921" y="5031"/>
                  </a:cubicBezTo>
                  <a:cubicBezTo>
                    <a:pt x="13712" y="2822"/>
                    <a:pt x="11082" y="1805"/>
                    <a:pt x="8872" y="999"/>
                  </a:cubicBezTo>
                  <a:cubicBezTo>
                    <a:pt x="7721" y="622"/>
                    <a:pt x="5771" y="0"/>
                    <a:pt x="4084"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0" name="Google Shape;920;p44"/>
            <p:cNvSpPr/>
            <p:nvPr/>
          </p:nvSpPr>
          <p:spPr>
            <a:xfrm>
              <a:off x="8050611" y="2951195"/>
              <a:ext cx="211035" cy="119146"/>
            </a:xfrm>
            <a:custGeom>
              <a:rect b="b" l="l" r="r" t="t"/>
              <a:pathLst>
                <a:path extrusionOk="0" h="2614" w="4630">
                  <a:moveTo>
                    <a:pt x="1614" y="1"/>
                  </a:moveTo>
                  <a:cubicBezTo>
                    <a:pt x="1210" y="1"/>
                    <a:pt x="194" y="1"/>
                    <a:pt x="194" y="404"/>
                  </a:cubicBezTo>
                  <a:cubicBezTo>
                    <a:pt x="1" y="1001"/>
                    <a:pt x="597" y="1404"/>
                    <a:pt x="807" y="1614"/>
                  </a:cubicBezTo>
                  <a:cubicBezTo>
                    <a:pt x="1807" y="2017"/>
                    <a:pt x="2823" y="2420"/>
                    <a:pt x="3823" y="2614"/>
                  </a:cubicBezTo>
                  <a:cubicBezTo>
                    <a:pt x="4227" y="2614"/>
                    <a:pt x="4436" y="2210"/>
                    <a:pt x="4033" y="2017"/>
                  </a:cubicBezTo>
                  <a:cubicBezTo>
                    <a:pt x="3420" y="2017"/>
                    <a:pt x="3017" y="1807"/>
                    <a:pt x="2420" y="1614"/>
                  </a:cubicBezTo>
                  <a:cubicBezTo>
                    <a:pt x="2210" y="1614"/>
                    <a:pt x="2017" y="1614"/>
                    <a:pt x="1807" y="1404"/>
                  </a:cubicBezTo>
                  <a:cubicBezTo>
                    <a:pt x="1404" y="1210"/>
                    <a:pt x="1001" y="1210"/>
                    <a:pt x="807" y="807"/>
                  </a:cubicBezTo>
                  <a:cubicBezTo>
                    <a:pt x="683" y="443"/>
                    <a:pt x="774" y="369"/>
                    <a:pt x="954" y="369"/>
                  </a:cubicBezTo>
                  <a:cubicBezTo>
                    <a:pt x="1076" y="369"/>
                    <a:pt x="1240" y="404"/>
                    <a:pt x="1404" y="404"/>
                  </a:cubicBezTo>
                  <a:lnTo>
                    <a:pt x="2210" y="404"/>
                  </a:lnTo>
                  <a:cubicBezTo>
                    <a:pt x="2823" y="404"/>
                    <a:pt x="3420" y="597"/>
                    <a:pt x="4033" y="1001"/>
                  </a:cubicBezTo>
                  <a:cubicBezTo>
                    <a:pt x="4227" y="1001"/>
                    <a:pt x="4630" y="597"/>
                    <a:pt x="4227" y="597"/>
                  </a:cubicBezTo>
                  <a:cubicBezTo>
                    <a:pt x="3420" y="194"/>
                    <a:pt x="2614" y="1"/>
                    <a:pt x="161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1" name="Google Shape;921;p44"/>
            <p:cNvSpPr/>
            <p:nvPr/>
          </p:nvSpPr>
          <p:spPr>
            <a:xfrm>
              <a:off x="8107494" y="3261000"/>
              <a:ext cx="200187" cy="96949"/>
            </a:xfrm>
            <a:custGeom>
              <a:rect b="b" l="l" r="r" t="t"/>
              <a:pathLst>
                <a:path extrusionOk="0" h="2127" w="4392">
                  <a:moveTo>
                    <a:pt x="247" y="0"/>
                  </a:moveTo>
                  <a:cubicBezTo>
                    <a:pt x="95" y="0"/>
                    <a:pt x="0" y="294"/>
                    <a:pt x="156" y="462"/>
                  </a:cubicBezTo>
                  <a:cubicBezTo>
                    <a:pt x="1366" y="1059"/>
                    <a:pt x="2575" y="1672"/>
                    <a:pt x="3995" y="2075"/>
                  </a:cubicBezTo>
                  <a:cubicBezTo>
                    <a:pt x="4070" y="2111"/>
                    <a:pt x="4131" y="2126"/>
                    <a:pt x="4179" y="2126"/>
                  </a:cubicBezTo>
                  <a:cubicBezTo>
                    <a:pt x="4391" y="2126"/>
                    <a:pt x="4359" y="1830"/>
                    <a:pt x="4189" y="1672"/>
                  </a:cubicBezTo>
                  <a:cubicBezTo>
                    <a:pt x="2785" y="1269"/>
                    <a:pt x="1575" y="656"/>
                    <a:pt x="366" y="59"/>
                  </a:cubicBezTo>
                  <a:cubicBezTo>
                    <a:pt x="324"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2" name="Google Shape;922;p44"/>
            <p:cNvSpPr/>
            <p:nvPr/>
          </p:nvSpPr>
          <p:spPr>
            <a:xfrm>
              <a:off x="6214304" y="3205848"/>
              <a:ext cx="940954" cy="400192"/>
            </a:xfrm>
            <a:custGeom>
              <a:rect b="b" l="l" r="r" t="t"/>
              <a:pathLst>
                <a:path extrusionOk="0" h="8780" w="20644">
                  <a:moveTo>
                    <a:pt x="247" y="0"/>
                  </a:moveTo>
                  <a:cubicBezTo>
                    <a:pt x="95" y="0"/>
                    <a:pt x="1" y="294"/>
                    <a:pt x="156" y="462"/>
                  </a:cubicBezTo>
                  <a:cubicBezTo>
                    <a:pt x="6818" y="3479"/>
                    <a:pt x="13464" y="6108"/>
                    <a:pt x="20319" y="8721"/>
                  </a:cubicBezTo>
                  <a:cubicBezTo>
                    <a:pt x="20360" y="8762"/>
                    <a:pt x="20401" y="8780"/>
                    <a:pt x="20437" y="8780"/>
                  </a:cubicBezTo>
                  <a:cubicBezTo>
                    <a:pt x="20582" y="8780"/>
                    <a:pt x="20643" y="8486"/>
                    <a:pt x="20319" y="8318"/>
                  </a:cubicBezTo>
                  <a:cubicBezTo>
                    <a:pt x="13673" y="5705"/>
                    <a:pt x="7012" y="3076"/>
                    <a:pt x="366" y="59"/>
                  </a:cubicBezTo>
                  <a:cubicBezTo>
                    <a:pt x="325" y="18"/>
                    <a:pt x="284" y="0"/>
                    <a:pt x="247"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3" name="Google Shape;923;p44"/>
            <p:cNvSpPr/>
            <p:nvPr/>
          </p:nvSpPr>
          <p:spPr>
            <a:xfrm>
              <a:off x="6765725" y="3316105"/>
              <a:ext cx="178491" cy="124525"/>
            </a:xfrm>
            <a:custGeom>
              <a:rect b="b" l="l" r="r" t="t"/>
              <a:pathLst>
                <a:path extrusionOk="0" h="2732" w="3916">
                  <a:moveTo>
                    <a:pt x="347" y="1"/>
                  </a:moveTo>
                  <a:cubicBezTo>
                    <a:pt x="95" y="1"/>
                    <a:pt x="0" y="294"/>
                    <a:pt x="156" y="463"/>
                  </a:cubicBezTo>
                  <a:cubicBezTo>
                    <a:pt x="1172" y="1269"/>
                    <a:pt x="2172" y="2076"/>
                    <a:pt x="3382" y="2673"/>
                  </a:cubicBezTo>
                  <a:cubicBezTo>
                    <a:pt x="3423" y="2714"/>
                    <a:pt x="3472" y="2732"/>
                    <a:pt x="3520" y="2732"/>
                  </a:cubicBezTo>
                  <a:cubicBezTo>
                    <a:pt x="3719" y="2732"/>
                    <a:pt x="3916" y="2438"/>
                    <a:pt x="3592" y="2270"/>
                  </a:cubicBezTo>
                  <a:cubicBezTo>
                    <a:pt x="2576" y="1673"/>
                    <a:pt x="1575" y="866"/>
                    <a:pt x="559" y="60"/>
                  </a:cubicBezTo>
                  <a:cubicBezTo>
                    <a:pt x="480" y="19"/>
                    <a:pt x="409" y="1"/>
                    <a:pt x="34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4" name="Google Shape;924;p44"/>
            <p:cNvSpPr/>
            <p:nvPr/>
          </p:nvSpPr>
          <p:spPr>
            <a:xfrm>
              <a:off x="5773095" y="2884147"/>
              <a:ext cx="182229" cy="122246"/>
            </a:xfrm>
            <a:custGeom>
              <a:rect b="b" l="l" r="r" t="t"/>
              <a:pathLst>
                <a:path extrusionOk="0" h="2682" w="3998">
                  <a:moveTo>
                    <a:pt x="437" y="1"/>
                  </a:moveTo>
                  <a:cubicBezTo>
                    <a:pt x="239" y="1"/>
                    <a:pt x="0" y="298"/>
                    <a:pt x="158" y="455"/>
                  </a:cubicBezTo>
                  <a:cubicBezTo>
                    <a:pt x="1174" y="1262"/>
                    <a:pt x="2384" y="2068"/>
                    <a:pt x="3594" y="2681"/>
                  </a:cubicBezTo>
                  <a:cubicBezTo>
                    <a:pt x="3787" y="2681"/>
                    <a:pt x="3997" y="2278"/>
                    <a:pt x="3787" y="2278"/>
                  </a:cubicBezTo>
                  <a:cubicBezTo>
                    <a:pt x="2578" y="1665"/>
                    <a:pt x="1577" y="859"/>
                    <a:pt x="561" y="52"/>
                  </a:cubicBezTo>
                  <a:cubicBezTo>
                    <a:pt x="525" y="16"/>
                    <a:pt x="482" y="1"/>
                    <a:pt x="437"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5" name="Google Shape;925;p44"/>
            <p:cNvSpPr/>
            <p:nvPr/>
          </p:nvSpPr>
          <p:spPr>
            <a:xfrm>
              <a:off x="5865895" y="2864502"/>
              <a:ext cx="96493" cy="79856"/>
            </a:xfrm>
            <a:custGeom>
              <a:rect b="b" l="l" r="r" t="t"/>
              <a:pathLst>
                <a:path extrusionOk="0" h="1752" w="2117">
                  <a:moveTo>
                    <a:pt x="340" y="0"/>
                  </a:moveTo>
                  <a:cubicBezTo>
                    <a:pt x="164" y="0"/>
                    <a:pt x="1" y="141"/>
                    <a:pt x="138" y="289"/>
                  </a:cubicBezTo>
                  <a:cubicBezTo>
                    <a:pt x="751" y="693"/>
                    <a:pt x="1155" y="1096"/>
                    <a:pt x="1558" y="1693"/>
                  </a:cubicBezTo>
                  <a:cubicBezTo>
                    <a:pt x="1637" y="1734"/>
                    <a:pt x="1708" y="1752"/>
                    <a:pt x="1770" y="1752"/>
                  </a:cubicBezTo>
                  <a:cubicBezTo>
                    <a:pt x="2022" y="1752"/>
                    <a:pt x="2117" y="1458"/>
                    <a:pt x="1961" y="1290"/>
                  </a:cubicBezTo>
                  <a:cubicBezTo>
                    <a:pt x="1558" y="886"/>
                    <a:pt x="945" y="483"/>
                    <a:pt x="542" y="80"/>
                  </a:cubicBezTo>
                  <a:cubicBezTo>
                    <a:pt x="485" y="24"/>
                    <a:pt x="411" y="0"/>
                    <a:pt x="340"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6" name="Google Shape;926;p44"/>
            <p:cNvSpPr/>
            <p:nvPr/>
          </p:nvSpPr>
          <p:spPr>
            <a:xfrm>
              <a:off x="7296999" y="2463766"/>
              <a:ext cx="329042" cy="186513"/>
            </a:xfrm>
            <a:custGeom>
              <a:rect b="b" l="l" r="r" t="t"/>
              <a:pathLst>
                <a:path extrusionOk="0" h="4092" w="7219">
                  <a:moveTo>
                    <a:pt x="404" y="0"/>
                  </a:moveTo>
                  <a:cubicBezTo>
                    <a:pt x="195" y="0"/>
                    <a:pt x="1" y="403"/>
                    <a:pt x="195" y="403"/>
                  </a:cubicBezTo>
                  <a:lnTo>
                    <a:pt x="6856" y="4033"/>
                  </a:lnTo>
                  <a:cubicBezTo>
                    <a:pt x="6894" y="4074"/>
                    <a:pt x="6933" y="4091"/>
                    <a:pt x="6969" y="4091"/>
                  </a:cubicBezTo>
                  <a:cubicBezTo>
                    <a:pt x="7116" y="4091"/>
                    <a:pt x="7218" y="3798"/>
                    <a:pt x="7050" y="3629"/>
                  </a:cubicBezTo>
                  <a:lnTo>
                    <a:pt x="404" y="0"/>
                  </a:ln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7" name="Google Shape;927;p44"/>
            <p:cNvSpPr/>
            <p:nvPr/>
          </p:nvSpPr>
          <p:spPr>
            <a:xfrm>
              <a:off x="7620067" y="3784801"/>
              <a:ext cx="182092" cy="122246"/>
            </a:xfrm>
            <a:custGeom>
              <a:rect b="b" l="l" r="r" t="t"/>
              <a:pathLst>
                <a:path extrusionOk="0" h="2682" w="3995">
                  <a:moveTo>
                    <a:pt x="372" y="1"/>
                  </a:moveTo>
                  <a:cubicBezTo>
                    <a:pt x="108" y="1"/>
                    <a:pt x="1" y="297"/>
                    <a:pt x="172" y="455"/>
                  </a:cubicBezTo>
                  <a:cubicBezTo>
                    <a:pt x="1172" y="1471"/>
                    <a:pt x="2381" y="2068"/>
                    <a:pt x="3591" y="2681"/>
                  </a:cubicBezTo>
                  <a:cubicBezTo>
                    <a:pt x="3995" y="2681"/>
                    <a:pt x="3995" y="2278"/>
                    <a:pt x="3801" y="2278"/>
                  </a:cubicBezTo>
                  <a:cubicBezTo>
                    <a:pt x="2591" y="1665"/>
                    <a:pt x="1381" y="1068"/>
                    <a:pt x="575" y="52"/>
                  </a:cubicBezTo>
                  <a:cubicBezTo>
                    <a:pt x="500" y="16"/>
                    <a:pt x="432" y="1"/>
                    <a:pt x="372"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8" name="Google Shape;928;p44"/>
            <p:cNvSpPr/>
            <p:nvPr/>
          </p:nvSpPr>
          <p:spPr>
            <a:xfrm>
              <a:off x="7292077" y="3994559"/>
              <a:ext cx="705897" cy="227991"/>
            </a:xfrm>
            <a:custGeom>
              <a:rect b="b" l="l" r="r" t="t"/>
              <a:pathLst>
                <a:path extrusionOk="0" h="5002" w="15487">
                  <a:moveTo>
                    <a:pt x="633" y="0"/>
                  </a:moveTo>
                  <a:cubicBezTo>
                    <a:pt x="197" y="0"/>
                    <a:pt x="0" y="727"/>
                    <a:pt x="512" y="902"/>
                  </a:cubicBezTo>
                  <a:cubicBezTo>
                    <a:pt x="3125" y="2515"/>
                    <a:pt x="6158" y="3918"/>
                    <a:pt x="9384" y="4725"/>
                  </a:cubicBezTo>
                  <a:cubicBezTo>
                    <a:pt x="9990" y="4912"/>
                    <a:pt x="10553" y="5002"/>
                    <a:pt x="11079" y="5002"/>
                  </a:cubicBezTo>
                  <a:cubicBezTo>
                    <a:pt x="12820" y="5002"/>
                    <a:pt x="14145" y="4015"/>
                    <a:pt x="15223" y="2305"/>
                  </a:cubicBezTo>
                  <a:cubicBezTo>
                    <a:pt x="15486" y="1915"/>
                    <a:pt x="15234" y="1608"/>
                    <a:pt x="14915" y="1608"/>
                  </a:cubicBezTo>
                  <a:cubicBezTo>
                    <a:pt x="14745" y="1608"/>
                    <a:pt x="14557" y="1695"/>
                    <a:pt x="14417" y="1902"/>
                  </a:cubicBezTo>
                  <a:cubicBezTo>
                    <a:pt x="13610" y="2918"/>
                    <a:pt x="12804" y="3918"/>
                    <a:pt x="11400" y="4128"/>
                  </a:cubicBezTo>
                  <a:cubicBezTo>
                    <a:pt x="10190" y="4128"/>
                    <a:pt x="8981" y="3725"/>
                    <a:pt x="7771" y="3321"/>
                  </a:cubicBezTo>
                  <a:cubicBezTo>
                    <a:pt x="5351" y="2515"/>
                    <a:pt x="3125" y="1305"/>
                    <a:pt x="915" y="95"/>
                  </a:cubicBezTo>
                  <a:cubicBezTo>
                    <a:pt x="814" y="29"/>
                    <a:pt x="719" y="0"/>
                    <a:pt x="633" y="0"/>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29" name="Google Shape;929;p44"/>
            <p:cNvSpPr/>
            <p:nvPr/>
          </p:nvSpPr>
          <p:spPr>
            <a:xfrm>
              <a:off x="5284027" y="1771912"/>
              <a:ext cx="888354" cy="754668"/>
            </a:xfrm>
            <a:custGeom>
              <a:rect b="b" l="l" r="r" t="t"/>
              <a:pathLst>
                <a:path extrusionOk="0" h="16557" w="19490">
                  <a:moveTo>
                    <a:pt x="5314" y="1"/>
                  </a:moveTo>
                  <a:cubicBezTo>
                    <a:pt x="3869" y="1"/>
                    <a:pt x="2479" y="386"/>
                    <a:pt x="1613" y="1468"/>
                  </a:cubicBezTo>
                  <a:cubicBezTo>
                    <a:pt x="0" y="3485"/>
                    <a:pt x="2629" y="6307"/>
                    <a:pt x="4033" y="7727"/>
                  </a:cubicBezTo>
                  <a:cubicBezTo>
                    <a:pt x="6259" y="9937"/>
                    <a:pt x="11098" y="12163"/>
                    <a:pt x="10082" y="15986"/>
                  </a:cubicBezTo>
                  <a:cubicBezTo>
                    <a:pt x="10082" y="16342"/>
                    <a:pt x="10354" y="16556"/>
                    <a:pt x="10623" y="16556"/>
                  </a:cubicBezTo>
                  <a:cubicBezTo>
                    <a:pt x="10817" y="16556"/>
                    <a:pt x="11010" y="16445"/>
                    <a:pt x="11098" y="16195"/>
                  </a:cubicBezTo>
                  <a:cubicBezTo>
                    <a:pt x="11904" y="13372"/>
                    <a:pt x="9888" y="11356"/>
                    <a:pt x="7872" y="9743"/>
                  </a:cubicBezTo>
                  <a:cubicBezTo>
                    <a:pt x="6452" y="8533"/>
                    <a:pt x="0" y="3694"/>
                    <a:pt x="2823" y="1678"/>
                  </a:cubicBezTo>
                  <a:cubicBezTo>
                    <a:pt x="3486" y="1203"/>
                    <a:pt x="4279" y="1038"/>
                    <a:pt x="5100" y="1038"/>
                  </a:cubicBezTo>
                  <a:cubicBezTo>
                    <a:pt x="6038" y="1038"/>
                    <a:pt x="7012" y="1253"/>
                    <a:pt x="7872" y="1468"/>
                  </a:cubicBezTo>
                  <a:cubicBezTo>
                    <a:pt x="9485" y="1871"/>
                    <a:pt x="10888" y="2888"/>
                    <a:pt x="12501" y="3694"/>
                  </a:cubicBezTo>
                  <a:cubicBezTo>
                    <a:pt x="13706" y="4292"/>
                    <a:pt x="15129" y="4895"/>
                    <a:pt x="16510" y="4895"/>
                  </a:cubicBezTo>
                  <a:cubicBezTo>
                    <a:pt x="17441" y="4895"/>
                    <a:pt x="18351" y="4621"/>
                    <a:pt x="19163" y="3888"/>
                  </a:cubicBezTo>
                  <a:cubicBezTo>
                    <a:pt x="19489" y="3562"/>
                    <a:pt x="19150" y="2971"/>
                    <a:pt x="18693" y="2971"/>
                  </a:cubicBezTo>
                  <a:cubicBezTo>
                    <a:pt x="18585" y="2971"/>
                    <a:pt x="18470" y="3004"/>
                    <a:pt x="18356" y="3081"/>
                  </a:cubicBezTo>
                  <a:cubicBezTo>
                    <a:pt x="17698" y="3646"/>
                    <a:pt x="16974" y="3870"/>
                    <a:pt x="16217" y="3870"/>
                  </a:cubicBezTo>
                  <a:cubicBezTo>
                    <a:pt x="13729" y="3870"/>
                    <a:pt x="10888" y="1441"/>
                    <a:pt x="8872" y="662"/>
                  </a:cubicBezTo>
                  <a:cubicBezTo>
                    <a:pt x="7848" y="288"/>
                    <a:pt x="6561" y="1"/>
                    <a:pt x="5314"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sp>
          <p:nvSpPr>
            <p:cNvPr id="930" name="Google Shape;930;p44"/>
            <p:cNvSpPr/>
            <p:nvPr/>
          </p:nvSpPr>
          <p:spPr>
            <a:xfrm>
              <a:off x="5480110" y="1875515"/>
              <a:ext cx="338978" cy="238110"/>
            </a:xfrm>
            <a:custGeom>
              <a:rect b="b" l="l" r="r" t="t"/>
              <a:pathLst>
                <a:path extrusionOk="0" h="5224" w="7437">
                  <a:moveTo>
                    <a:pt x="1867" y="639"/>
                  </a:moveTo>
                  <a:cubicBezTo>
                    <a:pt x="2388" y="639"/>
                    <a:pt x="3019" y="847"/>
                    <a:pt x="3360" y="1018"/>
                  </a:cubicBezTo>
                  <a:cubicBezTo>
                    <a:pt x="4166" y="1212"/>
                    <a:pt x="4973" y="1615"/>
                    <a:pt x="5586" y="2421"/>
                  </a:cubicBezTo>
                  <a:cubicBezTo>
                    <a:pt x="6305" y="3141"/>
                    <a:pt x="6704" y="4501"/>
                    <a:pt x="5637" y="4501"/>
                  </a:cubicBezTo>
                  <a:cubicBezTo>
                    <a:pt x="5508" y="4501"/>
                    <a:pt x="5357" y="4481"/>
                    <a:pt x="5183" y="4438"/>
                  </a:cubicBezTo>
                  <a:cubicBezTo>
                    <a:pt x="4166" y="4244"/>
                    <a:pt x="3360" y="3841"/>
                    <a:pt x="2360" y="3438"/>
                  </a:cubicBezTo>
                  <a:cubicBezTo>
                    <a:pt x="2150" y="3034"/>
                    <a:pt x="1553" y="2825"/>
                    <a:pt x="1344" y="2421"/>
                  </a:cubicBezTo>
                  <a:cubicBezTo>
                    <a:pt x="646" y="1026"/>
                    <a:pt x="1155" y="639"/>
                    <a:pt x="1867" y="639"/>
                  </a:cubicBezTo>
                  <a:close/>
                  <a:moveTo>
                    <a:pt x="2145" y="1"/>
                  </a:moveTo>
                  <a:cubicBezTo>
                    <a:pt x="1114" y="1"/>
                    <a:pt x="0" y="431"/>
                    <a:pt x="134" y="1824"/>
                  </a:cubicBezTo>
                  <a:cubicBezTo>
                    <a:pt x="344" y="3631"/>
                    <a:pt x="3166" y="4647"/>
                    <a:pt x="4570" y="5051"/>
                  </a:cubicBezTo>
                  <a:cubicBezTo>
                    <a:pt x="4953" y="5160"/>
                    <a:pt x="5351" y="5224"/>
                    <a:pt x="5715" y="5224"/>
                  </a:cubicBezTo>
                  <a:cubicBezTo>
                    <a:pt x="6699" y="5224"/>
                    <a:pt x="7437" y="4756"/>
                    <a:pt x="6989" y="3438"/>
                  </a:cubicBezTo>
                  <a:cubicBezTo>
                    <a:pt x="6593" y="1854"/>
                    <a:pt x="5031" y="845"/>
                    <a:pt x="3448" y="244"/>
                  </a:cubicBezTo>
                  <a:lnTo>
                    <a:pt x="3448" y="244"/>
                  </a:lnTo>
                  <a:cubicBezTo>
                    <a:pt x="3421" y="232"/>
                    <a:pt x="3391" y="221"/>
                    <a:pt x="3360" y="211"/>
                  </a:cubicBezTo>
                  <a:lnTo>
                    <a:pt x="3360" y="211"/>
                  </a:lnTo>
                  <a:cubicBezTo>
                    <a:pt x="3360" y="211"/>
                    <a:pt x="3360" y="211"/>
                    <a:pt x="3360" y="211"/>
                  </a:cubicBezTo>
                  <a:cubicBezTo>
                    <a:pt x="3051" y="87"/>
                    <a:pt x="2606" y="1"/>
                    <a:pt x="2145" y="1"/>
                  </a:cubicBezTo>
                  <a:close/>
                </a:path>
              </a:pathLst>
            </a:cu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858A"/>
                </a:solidFill>
              </a:endParaRPr>
            </a:p>
          </p:txBody>
        </p:sp>
      </p:grpSp>
      <p:sp>
        <p:nvSpPr>
          <p:cNvPr id="931" name="Google Shape;931;p44"/>
          <p:cNvSpPr/>
          <p:nvPr/>
        </p:nvSpPr>
        <p:spPr>
          <a:xfrm>
            <a:off x="4225055" y="-87505"/>
            <a:ext cx="2324445" cy="1406715"/>
          </a:xfrm>
          <a:custGeom>
            <a:rect b="b" l="l" r="r" t="t"/>
            <a:pathLst>
              <a:path extrusionOk="0" h="32701" w="54038">
                <a:moveTo>
                  <a:pt x="52907" y="1"/>
                </a:moveTo>
                <a:cubicBezTo>
                  <a:pt x="52603" y="1"/>
                  <a:pt x="52312" y="217"/>
                  <a:pt x="52425" y="563"/>
                </a:cubicBezTo>
                <a:cubicBezTo>
                  <a:pt x="52828" y="4193"/>
                  <a:pt x="52425" y="7822"/>
                  <a:pt x="51618" y="11258"/>
                </a:cubicBezTo>
                <a:cubicBezTo>
                  <a:pt x="50812" y="14274"/>
                  <a:pt x="49811" y="17307"/>
                  <a:pt x="48198" y="20130"/>
                </a:cubicBezTo>
                <a:cubicBezTo>
                  <a:pt x="45166" y="25162"/>
                  <a:pt x="40133" y="28598"/>
                  <a:pt x="34488" y="30211"/>
                </a:cubicBezTo>
                <a:cubicBezTo>
                  <a:pt x="31261" y="31211"/>
                  <a:pt x="28035" y="31614"/>
                  <a:pt x="24600" y="31614"/>
                </a:cubicBezTo>
                <a:cubicBezTo>
                  <a:pt x="21374" y="31614"/>
                  <a:pt x="17954" y="31421"/>
                  <a:pt x="14921" y="30614"/>
                </a:cubicBezTo>
                <a:cubicBezTo>
                  <a:pt x="9082" y="29001"/>
                  <a:pt x="5856" y="23953"/>
                  <a:pt x="3840" y="18710"/>
                </a:cubicBezTo>
                <a:cubicBezTo>
                  <a:pt x="1614" y="13468"/>
                  <a:pt x="1017" y="6612"/>
                  <a:pt x="3033" y="1176"/>
                </a:cubicBezTo>
                <a:cubicBezTo>
                  <a:pt x="3146" y="820"/>
                  <a:pt x="2855" y="605"/>
                  <a:pt x="2551" y="605"/>
                </a:cubicBezTo>
                <a:cubicBezTo>
                  <a:pt x="2331" y="605"/>
                  <a:pt x="2105" y="717"/>
                  <a:pt x="2017" y="967"/>
                </a:cubicBezTo>
                <a:cubicBezTo>
                  <a:pt x="1" y="6016"/>
                  <a:pt x="614" y="12468"/>
                  <a:pt x="2227" y="17500"/>
                </a:cubicBezTo>
                <a:cubicBezTo>
                  <a:pt x="4033" y="22743"/>
                  <a:pt x="7066" y="28598"/>
                  <a:pt x="12308" y="30808"/>
                </a:cubicBezTo>
                <a:cubicBezTo>
                  <a:pt x="15325" y="32227"/>
                  <a:pt x="18760" y="32421"/>
                  <a:pt x="21987" y="32631"/>
                </a:cubicBezTo>
                <a:cubicBezTo>
                  <a:pt x="22787" y="32676"/>
                  <a:pt x="23599" y="32700"/>
                  <a:pt x="24417" y="32700"/>
                </a:cubicBezTo>
                <a:cubicBezTo>
                  <a:pt x="27094" y="32700"/>
                  <a:pt x="29840" y="32442"/>
                  <a:pt x="32471" y="31824"/>
                </a:cubicBezTo>
                <a:cubicBezTo>
                  <a:pt x="38310" y="30614"/>
                  <a:pt x="44166" y="27582"/>
                  <a:pt x="47795" y="22549"/>
                </a:cubicBezTo>
                <a:cubicBezTo>
                  <a:pt x="50005" y="19517"/>
                  <a:pt x="51424" y="15887"/>
                  <a:pt x="52425" y="12258"/>
                </a:cubicBezTo>
                <a:cubicBezTo>
                  <a:pt x="53441" y="8435"/>
                  <a:pt x="54038" y="4402"/>
                  <a:pt x="53441" y="370"/>
                </a:cubicBezTo>
                <a:cubicBezTo>
                  <a:pt x="53353" y="113"/>
                  <a:pt x="53126" y="1"/>
                  <a:pt x="52907"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44"/>
          <p:cNvSpPr/>
          <p:nvPr/>
        </p:nvSpPr>
        <p:spPr>
          <a:xfrm>
            <a:off x="5032614" y="279174"/>
            <a:ext cx="545559" cy="490830"/>
          </a:xfrm>
          <a:custGeom>
            <a:rect b="b" l="l" r="r" t="t"/>
            <a:pathLst>
              <a:path extrusionOk="0" h="11410" w="12683">
                <a:moveTo>
                  <a:pt x="7034" y="615"/>
                </a:moveTo>
                <a:cubicBezTo>
                  <a:pt x="9571" y="615"/>
                  <a:pt x="11496" y="2650"/>
                  <a:pt x="11682" y="5153"/>
                </a:cubicBezTo>
                <a:cubicBezTo>
                  <a:pt x="11876" y="8380"/>
                  <a:pt x="9666" y="10589"/>
                  <a:pt x="6633" y="10799"/>
                </a:cubicBezTo>
                <a:cubicBezTo>
                  <a:pt x="4020" y="10799"/>
                  <a:pt x="1601" y="8976"/>
                  <a:pt x="988" y="6363"/>
                </a:cubicBezTo>
                <a:cubicBezTo>
                  <a:pt x="584" y="3331"/>
                  <a:pt x="3004" y="718"/>
                  <a:pt x="6036" y="718"/>
                </a:cubicBezTo>
                <a:cubicBezTo>
                  <a:pt x="6085" y="718"/>
                  <a:pt x="6127" y="709"/>
                  <a:pt x="6164" y="693"/>
                </a:cubicBezTo>
                <a:lnTo>
                  <a:pt x="6164" y="693"/>
                </a:lnTo>
                <a:cubicBezTo>
                  <a:pt x="6460" y="641"/>
                  <a:pt x="6751" y="615"/>
                  <a:pt x="7034" y="615"/>
                </a:cubicBezTo>
                <a:close/>
                <a:moveTo>
                  <a:pt x="6948" y="0"/>
                </a:moveTo>
                <a:cubicBezTo>
                  <a:pt x="6595" y="0"/>
                  <a:pt x="6234" y="32"/>
                  <a:pt x="5867" y="97"/>
                </a:cubicBezTo>
                <a:lnTo>
                  <a:pt x="5867" y="97"/>
                </a:lnTo>
                <a:cubicBezTo>
                  <a:pt x="5819" y="96"/>
                  <a:pt x="5771" y="95"/>
                  <a:pt x="5723" y="95"/>
                </a:cubicBezTo>
                <a:cubicBezTo>
                  <a:pt x="2630" y="95"/>
                  <a:pt x="1" y="2845"/>
                  <a:pt x="391" y="6154"/>
                </a:cubicBezTo>
                <a:cubicBezTo>
                  <a:pt x="576" y="9239"/>
                  <a:pt x="3535" y="11410"/>
                  <a:pt x="6615" y="11410"/>
                </a:cubicBezTo>
                <a:cubicBezTo>
                  <a:pt x="6755" y="11410"/>
                  <a:pt x="6896" y="11405"/>
                  <a:pt x="7036" y="11396"/>
                </a:cubicBezTo>
                <a:cubicBezTo>
                  <a:pt x="10472" y="10993"/>
                  <a:pt x="12682" y="8170"/>
                  <a:pt x="12279" y="4750"/>
                </a:cubicBezTo>
                <a:cubicBezTo>
                  <a:pt x="11923" y="1905"/>
                  <a:pt x="9685" y="0"/>
                  <a:pt x="6948"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44"/>
          <p:cNvSpPr/>
          <p:nvPr/>
        </p:nvSpPr>
        <p:spPr>
          <a:xfrm>
            <a:off x="4702458" y="28169"/>
            <a:ext cx="1179600" cy="1018826"/>
          </a:xfrm>
          <a:custGeom>
            <a:rect b="b" l="l" r="r" t="t"/>
            <a:pathLst>
              <a:path extrusionOk="0" h="23684" w="27423">
                <a:moveTo>
                  <a:pt x="21348" y="1090"/>
                </a:moveTo>
                <a:cubicBezTo>
                  <a:pt x="22304" y="1090"/>
                  <a:pt x="23130" y="1550"/>
                  <a:pt x="23583" y="2923"/>
                </a:cubicBezTo>
                <a:cubicBezTo>
                  <a:pt x="23793" y="3923"/>
                  <a:pt x="23793" y="4730"/>
                  <a:pt x="23583" y="5746"/>
                </a:cubicBezTo>
                <a:cubicBezTo>
                  <a:pt x="23390" y="6343"/>
                  <a:pt x="22986" y="6746"/>
                  <a:pt x="22777" y="7359"/>
                </a:cubicBezTo>
                <a:cubicBezTo>
                  <a:pt x="22583" y="8359"/>
                  <a:pt x="22986" y="8972"/>
                  <a:pt x="23583" y="9779"/>
                </a:cubicBezTo>
                <a:cubicBezTo>
                  <a:pt x="25196" y="11989"/>
                  <a:pt x="27019" y="15021"/>
                  <a:pt x="25196" y="17844"/>
                </a:cubicBezTo>
                <a:cubicBezTo>
                  <a:pt x="24418" y="19104"/>
                  <a:pt x="23266" y="19430"/>
                  <a:pt x="21988" y="19430"/>
                </a:cubicBezTo>
                <a:cubicBezTo>
                  <a:pt x="20615" y="19430"/>
                  <a:pt x="19097" y="19054"/>
                  <a:pt x="17744" y="19054"/>
                </a:cubicBezTo>
                <a:cubicBezTo>
                  <a:pt x="15115" y="19247"/>
                  <a:pt x="14115" y="21667"/>
                  <a:pt x="11889" y="22473"/>
                </a:cubicBezTo>
                <a:cubicBezTo>
                  <a:pt x="11254" y="22685"/>
                  <a:pt x="10496" y="22800"/>
                  <a:pt x="9708" y="22800"/>
                </a:cubicBezTo>
                <a:cubicBezTo>
                  <a:pt x="7489" y="22800"/>
                  <a:pt x="5032" y="21888"/>
                  <a:pt x="4436" y="19650"/>
                </a:cubicBezTo>
                <a:cubicBezTo>
                  <a:pt x="4227" y="18650"/>
                  <a:pt x="4436" y="17634"/>
                  <a:pt x="4227" y="16634"/>
                </a:cubicBezTo>
                <a:cubicBezTo>
                  <a:pt x="3823" y="15424"/>
                  <a:pt x="3227" y="14618"/>
                  <a:pt x="2420" y="13602"/>
                </a:cubicBezTo>
                <a:cubicBezTo>
                  <a:pt x="1614" y="12602"/>
                  <a:pt x="597" y="11182"/>
                  <a:pt x="1001" y="9779"/>
                </a:cubicBezTo>
                <a:cubicBezTo>
                  <a:pt x="1404" y="8359"/>
                  <a:pt x="3017" y="7359"/>
                  <a:pt x="3823" y="6343"/>
                </a:cubicBezTo>
                <a:cubicBezTo>
                  <a:pt x="5243" y="4327"/>
                  <a:pt x="5840" y="2117"/>
                  <a:pt x="8872" y="2117"/>
                </a:cubicBezTo>
                <a:cubicBezTo>
                  <a:pt x="10485" y="2117"/>
                  <a:pt x="11889" y="2714"/>
                  <a:pt x="13502" y="2923"/>
                </a:cubicBezTo>
                <a:cubicBezTo>
                  <a:pt x="13901" y="2971"/>
                  <a:pt x="14275" y="2995"/>
                  <a:pt x="14634" y="2995"/>
                </a:cubicBezTo>
                <a:cubicBezTo>
                  <a:pt x="15726" y="2995"/>
                  <a:pt x="16676" y="2772"/>
                  <a:pt x="17744" y="2310"/>
                </a:cubicBezTo>
                <a:cubicBezTo>
                  <a:pt x="18847" y="1763"/>
                  <a:pt x="20193" y="1090"/>
                  <a:pt x="21348" y="1090"/>
                </a:cubicBezTo>
                <a:close/>
                <a:moveTo>
                  <a:pt x="21317" y="1"/>
                </a:moveTo>
                <a:cubicBezTo>
                  <a:pt x="21010" y="1"/>
                  <a:pt x="20689" y="34"/>
                  <a:pt x="20357" y="100"/>
                </a:cubicBezTo>
                <a:cubicBezTo>
                  <a:pt x="19147" y="504"/>
                  <a:pt x="17938" y="1101"/>
                  <a:pt x="16937" y="1504"/>
                </a:cubicBezTo>
                <a:cubicBezTo>
                  <a:pt x="15921" y="1907"/>
                  <a:pt x="15115" y="2117"/>
                  <a:pt x="14115" y="2117"/>
                </a:cubicBezTo>
                <a:cubicBezTo>
                  <a:pt x="12905" y="1907"/>
                  <a:pt x="11889" y="1504"/>
                  <a:pt x="10679" y="1310"/>
                </a:cubicBezTo>
                <a:cubicBezTo>
                  <a:pt x="10022" y="1209"/>
                  <a:pt x="9402" y="1145"/>
                  <a:pt x="8817" y="1145"/>
                </a:cubicBezTo>
                <a:cubicBezTo>
                  <a:pt x="7077" y="1145"/>
                  <a:pt x="5644" y="1709"/>
                  <a:pt x="4436" y="3520"/>
                </a:cubicBezTo>
                <a:cubicBezTo>
                  <a:pt x="3630" y="4730"/>
                  <a:pt x="2823" y="5940"/>
                  <a:pt x="1807" y="6956"/>
                </a:cubicBezTo>
                <a:cubicBezTo>
                  <a:pt x="1001" y="7956"/>
                  <a:pt x="1" y="8972"/>
                  <a:pt x="1" y="10376"/>
                </a:cubicBezTo>
                <a:cubicBezTo>
                  <a:pt x="1" y="11585"/>
                  <a:pt x="404" y="12795"/>
                  <a:pt x="1210" y="13602"/>
                </a:cubicBezTo>
                <a:cubicBezTo>
                  <a:pt x="1614" y="14215"/>
                  <a:pt x="2210" y="14811"/>
                  <a:pt x="2614" y="15424"/>
                </a:cubicBezTo>
                <a:cubicBezTo>
                  <a:pt x="3227" y="16424"/>
                  <a:pt x="3227" y="17231"/>
                  <a:pt x="3420" y="18247"/>
                </a:cubicBezTo>
                <a:cubicBezTo>
                  <a:pt x="3420" y="19457"/>
                  <a:pt x="3630" y="20860"/>
                  <a:pt x="4436" y="21876"/>
                </a:cubicBezTo>
                <a:cubicBezTo>
                  <a:pt x="5243" y="22683"/>
                  <a:pt x="6646" y="23280"/>
                  <a:pt x="7856" y="23490"/>
                </a:cubicBezTo>
                <a:cubicBezTo>
                  <a:pt x="8476" y="23621"/>
                  <a:pt x="9067" y="23684"/>
                  <a:pt x="9633" y="23684"/>
                </a:cubicBezTo>
                <a:cubicBezTo>
                  <a:pt x="11646" y="23684"/>
                  <a:pt x="13348" y="22883"/>
                  <a:pt x="14921" y="21473"/>
                </a:cubicBezTo>
                <a:cubicBezTo>
                  <a:pt x="16086" y="20448"/>
                  <a:pt x="17142" y="20163"/>
                  <a:pt x="18326" y="20163"/>
                </a:cubicBezTo>
                <a:cubicBezTo>
                  <a:pt x="18780" y="20163"/>
                  <a:pt x="19254" y="20205"/>
                  <a:pt x="19760" y="20263"/>
                </a:cubicBezTo>
                <a:cubicBezTo>
                  <a:pt x="20462" y="20360"/>
                  <a:pt x="21216" y="20461"/>
                  <a:pt x="21946" y="20461"/>
                </a:cubicBezTo>
                <a:cubicBezTo>
                  <a:pt x="22676" y="20461"/>
                  <a:pt x="23382" y="20360"/>
                  <a:pt x="23986" y="20054"/>
                </a:cubicBezTo>
                <a:cubicBezTo>
                  <a:pt x="26616" y="18844"/>
                  <a:pt x="27422" y="15618"/>
                  <a:pt x="26616" y="13198"/>
                </a:cubicBezTo>
                <a:cubicBezTo>
                  <a:pt x="26406" y="12392"/>
                  <a:pt x="26003" y="11585"/>
                  <a:pt x="25599" y="10779"/>
                </a:cubicBezTo>
                <a:cubicBezTo>
                  <a:pt x="25003" y="9972"/>
                  <a:pt x="23583" y="8762"/>
                  <a:pt x="23793" y="7762"/>
                </a:cubicBezTo>
                <a:cubicBezTo>
                  <a:pt x="23986" y="6956"/>
                  <a:pt x="24390" y="6149"/>
                  <a:pt x="24599" y="5343"/>
                </a:cubicBezTo>
                <a:cubicBezTo>
                  <a:pt x="24786" y="4363"/>
                  <a:pt x="24793" y="3578"/>
                  <a:pt x="24619" y="2800"/>
                </a:cubicBezTo>
                <a:lnTo>
                  <a:pt x="24619" y="2800"/>
                </a:lnTo>
                <a:cubicBezTo>
                  <a:pt x="24615" y="2772"/>
                  <a:pt x="24609" y="2743"/>
                  <a:pt x="24599" y="2714"/>
                </a:cubicBezTo>
                <a:lnTo>
                  <a:pt x="24599" y="2714"/>
                </a:lnTo>
                <a:cubicBezTo>
                  <a:pt x="24599" y="2714"/>
                  <a:pt x="24599" y="2714"/>
                  <a:pt x="24599" y="2714"/>
                </a:cubicBezTo>
                <a:cubicBezTo>
                  <a:pt x="24596" y="2702"/>
                  <a:pt x="24593" y="2690"/>
                  <a:pt x="24589" y="2678"/>
                </a:cubicBezTo>
                <a:lnTo>
                  <a:pt x="24589" y="2678"/>
                </a:lnTo>
                <a:cubicBezTo>
                  <a:pt x="24072" y="856"/>
                  <a:pt x="22867" y="1"/>
                  <a:pt x="21317"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44"/>
          <p:cNvSpPr/>
          <p:nvPr/>
        </p:nvSpPr>
        <p:spPr>
          <a:xfrm>
            <a:off x="5978602" y="387750"/>
            <a:ext cx="111667" cy="97908"/>
          </a:xfrm>
          <a:custGeom>
            <a:rect b="b" l="l" r="r" t="t"/>
            <a:pathLst>
              <a:path extrusionOk="0" h="2276" w="2596">
                <a:moveTo>
                  <a:pt x="826" y="506"/>
                </a:moveTo>
                <a:cubicBezTo>
                  <a:pt x="868" y="545"/>
                  <a:pt x="921" y="581"/>
                  <a:pt x="982" y="613"/>
                </a:cubicBezTo>
                <a:cubicBezTo>
                  <a:pt x="1176" y="613"/>
                  <a:pt x="1579" y="613"/>
                  <a:pt x="1982" y="807"/>
                </a:cubicBezTo>
                <a:cubicBezTo>
                  <a:pt x="2192" y="1210"/>
                  <a:pt x="1982" y="1613"/>
                  <a:pt x="1579" y="1823"/>
                </a:cubicBezTo>
                <a:cubicBezTo>
                  <a:pt x="1520" y="1837"/>
                  <a:pt x="1462" y="1844"/>
                  <a:pt x="1406" y="1844"/>
                </a:cubicBezTo>
                <a:cubicBezTo>
                  <a:pt x="750" y="1844"/>
                  <a:pt x="310" y="941"/>
                  <a:pt x="826" y="506"/>
                </a:cubicBezTo>
                <a:close/>
                <a:moveTo>
                  <a:pt x="982" y="0"/>
                </a:moveTo>
                <a:cubicBezTo>
                  <a:pt x="836" y="0"/>
                  <a:pt x="743" y="53"/>
                  <a:pt x="703" y="131"/>
                </a:cubicBezTo>
                <a:lnTo>
                  <a:pt x="703" y="131"/>
                </a:lnTo>
                <a:cubicBezTo>
                  <a:pt x="255" y="404"/>
                  <a:pt x="0" y="906"/>
                  <a:pt x="176" y="1420"/>
                </a:cubicBezTo>
                <a:cubicBezTo>
                  <a:pt x="336" y="1914"/>
                  <a:pt x="784" y="2275"/>
                  <a:pt x="1272" y="2275"/>
                </a:cubicBezTo>
                <a:cubicBezTo>
                  <a:pt x="1373" y="2275"/>
                  <a:pt x="1476" y="2260"/>
                  <a:pt x="1579" y="2226"/>
                </a:cubicBezTo>
                <a:cubicBezTo>
                  <a:pt x="1982" y="2226"/>
                  <a:pt x="2595" y="1613"/>
                  <a:pt x="2595" y="1016"/>
                </a:cubicBezTo>
                <a:cubicBezTo>
                  <a:pt x="2397" y="254"/>
                  <a:pt x="1665" y="212"/>
                  <a:pt x="1082" y="33"/>
                </a:cubicBezTo>
                <a:lnTo>
                  <a:pt x="1082" y="33"/>
                </a:lnTo>
                <a:cubicBezTo>
                  <a:pt x="1050" y="13"/>
                  <a:pt x="1016" y="0"/>
                  <a:pt x="98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44"/>
          <p:cNvSpPr/>
          <p:nvPr/>
        </p:nvSpPr>
        <p:spPr>
          <a:xfrm>
            <a:off x="5813244" y="350841"/>
            <a:ext cx="94504" cy="85605"/>
          </a:xfrm>
          <a:custGeom>
            <a:rect b="b" l="l" r="r" t="t"/>
            <a:pathLst>
              <a:path extrusionOk="0" h="1990" w="2197">
                <a:moveTo>
                  <a:pt x="958" y="471"/>
                </a:moveTo>
                <a:cubicBezTo>
                  <a:pt x="1460" y="570"/>
                  <a:pt x="1755" y="1106"/>
                  <a:pt x="1390" y="1471"/>
                </a:cubicBezTo>
                <a:cubicBezTo>
                  <a:pt x="1273" y="1527"/>
                  <a:pt x="1174" y="1551"/>
                  <a:pt x="1087" y="1551"/>
                </a:cubicBezTo>
                <a:cubicBezTo>
                  <a:pt x="873" y="1551"/>
                  <a:pt x="733" y="1410"/>
                  <a:pt x="584" y="1261"/>
                </a:cubicBezTo>
                <a:cubicBezTo>
                  <a:pt x="584" y="1073"/>
                  <a:pt x="584" y="684"/>
                  <a:pt x="958" y="471"/>
                </a:cubicBezTo>
                <a:close/>
                <a:moveTo>
                  <a:pt x="715" y="0"/>
                </a:moveTo>
                <a:cubicBezTo>
                  <a:pt x="668" y="0"/>
                  <a:pt x="623" y="16"/>
                  <a:pt x="584" y="52"/>
                </a:cubicBezTo>
                <a:cubicBezTo>
                  <a:pt x="526" y="52"/>
                  <a:pt x="503" y="87"/>
                  <a:pt x="504" y="137"/>
                </a:cubicBezTo>
                <a:lnTo>
                  <a:pt x="504" y="137"/>
                </a:lnTo>
                <a:cubicBezTo>
                  <a:pt x="156" y="538"/>
                  <a:pt x="0" y="1095"/>
                  <a:pt x="181" y="1471"/>
                </a:cubicBezTo>
                <a:cubicBezTo>
                  <a:pt x="438" y="1851"/>
                  <a:pt x="695" y="1989"/>
                  <a:pt x="1006" y="1989"/>
                </a:cubicBezTo>
                <a:cubicBezTo>
                  <a:pt x="1183" y="1989"/>
                  <a:pt x="1378" y="1945"/>
                  <a:pt x="1600" y="1874"/>
                </a:cubicBezTo>
                <a:cubicBezTo>
                  <a:pt x="2003" y="1665"/>
                  <a:pt x="2197" y="1068"/>
                  <a:pt x="2003" y="665"/>
                </a:cubicBezTo>
                <a:cubicBezTo>
                  <a:pt x="1675" y="336"/>
                  <a:pt x="1346" y="136"/>
                  <a:pt x="903" y="73"/>
                </a:cubicBezTo>
                <a:lnTo>
                  <a:pt x="903" y="73"/>
                </a:lnTo>
                <a:cubicBezTo>
                  <a:pt x="846" y="29"/>
                  <a:pt x="779" y="0"/>
                  <a:pt x="715"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44"/>
          <p:cNvSpPr/>
          <p:nvPr/>
        </p:nvSpPr>
        <p:spPr>
          <a:xfrm>
            <a:off x="5951458" y="611052"/>
            <a:ext cx="86761" cy="80658"/>
          </a:xfrm>
          <a:custGeom>
            <a:rect b="b" l="l" r="r" t="t"/>
            <a:pathLst>
              <a:path extrusionOk="0" h="1875" w="2017">
                <a:moveTo>
                  <a:pt x="1000" y="455"/>
                </a:moveTo>
                <a:cubicBezTo>
                  <a:pt x="1210" y="455"/>
                  <a:pt x="1404" y="665"/>
                  <a:pt x="1404" y="858"/>
                </a:cubicBezTo>
                <a:cubicBezTo>
                  <a:pt x="1404" y="1068"/>
                  <a:pt x="1210" y="1261"/>
                  <a:pt x="1000" y="1261"/>
                </a:cubicBezTo>
                <a:cubicBezTo>
                  <a:pt x="943" y="1323"/>
                  <a:pt x="885" y="1349"/>
                  <a:pt x="830" y="1349"/>
                </a:cubicBezTo>
                <a:cubicBezTo>
                  <a:pt x="701" y="1349"/>
                  <a:pt x="597" y="1204"/>
                  <a:pt x="597" y="1068"/>
                </a:cubicBezTo>
                <a:cubicBezTo>
                  <a:pt x="597" y="665"/>
                  <a:pt x="807" y="455"/>
                  <a:pt x="1000" y="455"/>
                </a:cubicBezTo>
                <a:close/>
                <a:moveTo>
                  <a:pt x="913" y="0"/>
                </a:moveTo>
                <a:cubicBezTo>
                  <a:pt x="879" y="0"/>
                  <a:pt x="843" y="16"/>
                  <a:pt x="807" y="52"/>
                </a:cubicBezTo>
                <a:cubicBezTo>
                  <a:pt x="403" y="261"/>
                  <a:pt x="0" y="665"/>
                  <a:pt x="194" y="1068"/>
                </a:cubicBezTo>
                <a:cubicBezTo>
                  <a:pt x="194" y="1471"/>
                  <a:pt x="597" y="1874"/>
                  <a:pt x="1000" y="1874"/>
                </a:cubicBezTo>
                <a:cubicBezTo>
                  <a:pt x="1404" y="1874"/>
                  <a:pt x="1807" y="1471"/>
                  <a:pt x="1807" y="1068"/>
                </a:cubicBezTo>
                <a:cubicBezTo>
                  <a:pt x="2016" y="665"/>
                  <a:pt x="1613" y="261"/>
                  <a:pt x="1210" y="52"/>
                </a:cubicBezTo>
                <a:cubicBezTo>
                  <a:pt x="1171" y="16"/>
                  <a:pt x="1133" y="0"/>
                  <a:pt x="1097" y="0"/>
                </a:cubicBezTo>
                <a:cubicBezTo>
                  <a:pt x="1063" y="0"/>
                  <a:pt x="1031" y="15"/>
                  <a:pt x="1004" y="39"/>
                </a:cubicBezTo>
                <a:lnTo>
                  <a:pt x="1004" y="39"/>
                </a:lnTo>
                <a:cubicBezTo>
                  <a:pt x="978" y="15"/>
                  <a:pt x="947" y="0"/>
                  <a:pt x="9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44"/>
          <p:cNvSpPr/>
          <p:nvPr/>
        </p:nvSpPr>
        <p:spPr>
          <a:xfrm>
            <a:off x="5466871" y="1029567"/>
            <a:ext cx="102978" cy="95800"/>
          </a:xfrm>
          <a:custGeom>
            <a:rect b="b" l="l" r="r" t="t"/>
            <a:pathLst>
              <a:path extrusionOk="0" h="2227" w="2394">
                <a:moveTo>
                  <a:pt x="1168" y="442"/>
                </a:moveTo>
                <a:cubicBezTo>
                  <a:pt x="1378" y="511"/>
                  <a:pt x="1637" y="664"/>
                  <a:pt x="1781" y="807"/>
                </a:cubicBezTo>
                <a:cubicBezTo>
                  <a:pt x="1990" y="1211"/>
                  <a:pt x="1781" y="1614"/>
                  <a:pt x="1377" y="1614"/>
                </a:cubicBezTo>
                <a:cubicBezTo>
                  <a:pt x="1263" y="1671"/>
                  <a:pt x="1157" y="1696"/>
                  <a:pt x="1062" y="1696"/>
                </a:cubicBezTo>
                <a:cubicBezTo>
                  <a:pt x="481" y="1696"/>
                  <a:pt x="281" y="780"/>
                  <a:pt x="974" y="614"/>
                </a:cubicBezTo>
                <a:cubicBezTo>
                  <a:pt x="1070" y="564"/>
                  <a:pt x="1132" y="503"/>
                  <a:pt x="1168" y="442"/>
                </a:cubicBezTo>
                <a:close/>
                <a:moveTo>
                  <a:pt x="974" y="1"/>
                </a:moveTo>
                <a:cubicBezTo>
                  <a:pt x="865" y="1"/>
                  <a:pt x="750" y="130"/>
                  <a:pt x="744" y="242"/>
                </a:cubicBezTo>
                <a:lnTo>
                  <a:pt x="744" y="242"/>
                </a:lnTo>
                <a:cubicBezTo>
                  <a:pt x="279" y="372"/>
                  <a:pt x="0" y="890"/>
                  <a:pt x="168" y="1420"/>
                </a:cubicBezTo>
                <a:cubicBezTo>
                  <a:pt x="377" y="2017"/>
                  <a:pt x="780" y="2227"/>
                  <a:pt x="1377" y="2227"/>
                </a:cubicBezTo>
                <a:cubicBezTo>
                  <a:pt x="1990" y="2017"/>
                  <a:pt x="2393" y="1614"/>
                  <a:pt x="2393" y="1017"/>
                </a:cubicBezTo>
                <a:cubicBezTo>
                  <a:pt x="2393" y="404"/>
                  <a:pt x="1587" y="1"/>
                  <a:pt x="97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44"/>
          <p:cNvSpPr/>
          <p:nvPr/>
        </p:nvSpPr>
        <p:spPr>
          <a:xfrm>
            <a:off x="4502601" y="414119"/>
            <a:ext cx="110635" cy="95628"/>
          </a:xfrm>
          <a:custGeom>
            <a:rect b="b" l="l" r="r" t="t"/>
            <a:pathLst>
              <a:path extrusionOk="0" h="2223" w="2572">
                <a:moveTo>
                  <a:pt x="1259" y="406"/>
                </a:moveTo>
                <a:lnTo>
                  <a:pt x="1259" y="406"/>
                </a:lnTo>
                <a:cubicBezTo>
                  <a:pt x="1823" y="479"/>
                  <a:pt x="1802" y="1807"/>
                  <a:pt x="1017" y="1807"/>
                </a:cubicBezTo>
                <a:cubicBezTo>
                  <a:pt x="808" y="1807"/>
                  <a:pt x="614" y="1613"/>
                  <a:pt x="614" y="1210"/>
                </a:cubicBezTo>
                <a:cubicBezTo>
                  <a:pt x="433" y="1029"/>
                  <a:pt x="565" y="559"/>
                  <a:pt x="864" y="559"/>
                </a:cubicBezTo>
                <a:cubicBezTo>
                  <a:pt x="911" y="559"/>
                  <a:pt x="962" y="571"/>
                  <a:pt x="1017" y="597"/>
                </a:cubicBezTo>
                <a:cubicBezTo>
                  <a:pt x="1110" y="597"/>
                  <a:pt x="1207" y="503"/>
                  <a:pt x="1259" y="406"/>
                </a:cubicBezTo>
                <a:close/>
                <a:moveTo>
                  <a:pt x="1211" y="0"/>
                </a:moveTo>
                <a:cubicBezTo>
                  <a:pt x="1141" y="0"/>
                  <a:pt x="1097" y="52"/>
                  <a:pt x="1077" y="119"/>
                </a:cubicBezTo>
                <a:lnTo>
                  <a:pt x="1077" y="119"/>
                </a:lnTo>
                <a:cubicBezTo>
                  <a:pt x="994" y="81"/>
                  <a:pt x="914" y="64"/>
                  <a:pt x="839" y="64"/>
                </a:cubicBezTo>
                <a:cubicBezTo>
                  <a:pt x="443" y="64"/>
                  <a:pt x="164" y="537"/>
                  <a:pt x="1" y="1000"/>
                </a:cubicBezTo>
                <a:cubicBezTo>
                  <a:pt x="1" y="1613"/>
                  <a:pt x="211" y="2210"/>
                  <a:pt x="1017" y="2210"/>
                </a:cubicBezTo>
                <a:cubicBezTo>
                  <a:pt x="1067" y="2219"/>
                  <a:pt x="1116" y="2223"/>
                  <a:pt x="1164" y="2223"/>
                </a:cubicBezTo>
                <a:cubicBezTo>
                  <a:pt x="2257" y="2223"/>
                  <a:pt x="2571" y="0"/>
                  <a:pt x="121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44"/>
          <p:cNvSpPr/>
          <p:nvPr/>
        </p:nvSpPr>
        <p:spPr>
          <a:xfrm>
            <a:off x="4563685" y="628947"/>
            <a:ext cx="95106" cy="114814"/>
          </a:xfrm>
          <a:custGeom>
            <a:rect b="b" l="l" r="r" t="t"/>
            <a:pathLst>
              <a:path extrusionOk="0" h="2669" w="2211">
                <a:moveTo>
                  <a:pt x="1240" y="625"/>
                </a:moveTo>
                <a:cubicBezTo>
                  <a:pt x="1678" y="906"/>
                  <a:pt x="1766" y="1379"/>
                  <a:pt x="1614" y="1862"/>
                </a:cubicBezTo>
                <a:cubicBezTo>
                  <a:pt x="1404" y="1862"/>
                  <a:pt x="1210" y="2055"/>
                  <a:pt x="1210" y="2055"/>
                </a:cubicBezTo>
                <a:cubicBezTo>
                  <a:pt x="1131" y="2096"/>
                  <a:pt x="1059" y="2114"/>
                  <a:pt x="995" y="2114"/>
                </a:cubicBezTo>
                <a:cubicBezTo>
                  <a:pt x="733" y="2114"/>
                  <a:pt x="597" y="1820"/>
                  <a:pt x="597" y="1652"/>
                </a:cubicBezTo>
                <a:cubicBezTo>
                  <a:pt x="597" y="1458"/>
                  <a:pt x="597" y="1249"/>
                  <a:pt x="807" y="1055"/>
                </a:cubicBezTo>
                <a:cubicBezTo>
                  <a:pt x="807" y="1055"/>
                  <a:pt x="1001" y="845"/>
                  <a:pt x="807" y="652"/>
                </a:cubicBezTo>
                <a:lnTo>
                  <a:pt x="807" y="652"/>
                </a:lnTo>
                <a:cubicBezTo>
                  <a:pt x="863" y="708"/>
                  <a:pt x="937" y="732"/>
                  <a:pt x="1009" y="732"/>
                </a:cubicBezTo>
                <a:cubicBezTo>
                  <a:pt x="1106" y="732"/>
                  <a:pt x="1200" y="688"/>
                  <a:pt x="1240" y="625"/>
                </a:cubicBezTo>
                <a:close/>
                <a:moveTo>
                  <a:pt x="920" y="0"/>
                </a:moveTo>
                <a:cubicBezTo>
                  <a:pt x="803" y="0"/>
                  <a:pt x="704" y="225"/>
                  <a:pt x="722" y="354"/>
                </a:cubicBezTo>
                <a:lnTo>
                  <a:pt x="722" y="354"/>
                </a:lnTo>
                <a:cubicBezTo>
                  <a:pt x="505" y="540"/>
                  <a:pt x="317" y="932"/>
                  <a:pt x="194" y="1055"/>
                </a:cubicBezTo>
                <a:cubicBezTo>
                  <a:pt x="0" y="1652"/>
                  <a:pt x="194" y="2458"/>
                  <a:pt x="1001" y="2668"/>
                </a:cubicBezTo>
                <a:cubicBezTo>
                  <a:pt x="1614" y="2668"/>
                  <a:pt x="2210" y="2055"/>
                  <a:pt x="2210" y="1458"/>
                </a:cubicBezTo>
                <a:cubicBezTo>
                  <a:pt x="2210" y="652"/>
                  <a:pt x="1614" y="39"/>
                  <a:pt x="1001" y="39"/>
                </a:cubicBezTo>
                <a:cubicBezTo>
                  <a:pt x="974" y="12"/>
                  <a:pt x="946" y="0"/>
                  <a:pt x="92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44"/>
          <p:cNvSpPr/>
          <p:nvPr/>
        </p:nvSpPr>
        <p:spPr>
          <a:xfrm>
            <a:off x="4355526" y="-51370"/>
            <a:ext cx="327946" cy="1057542"/>
          </a:xfrm>
          <a:custGeom>
            <a:rect b="b" l="l" r="r" t="t"/>
            <a:pathLst>
              <a:path extrusionOk="0" h="24584" w="7624">
                <a:moveTo>
                  <a:pt x="1901" y="1"/>
                </a:moveTo>
                <a:cubicBezTo>
                  <a:pt x="1807" y="1"/>
                  <a:pt x="1693" y="47"/>
                  <a:pt x="1613" y="127"/>
                </a:cubicBezTo>
                <a:cubicBezTo>
                  <a:pt x="404" y="4159"/>
                  <a:pt x="0" y="8805"/>
                  <a:pt x="807" y="12837"/>
                </a:cubicBezTo>
                <a:cubicBezTo>
                  <a:pt x="1404" y="17273"/>
                  <a:pt x="3823" y="21306"/>
                  <a:pt x="7049" y="24532"/>
                </a:cubicBezTo>
                <a:cubicBezTo>
                  <a:pt x="7088" y="24568"/>
                  <a:pt x="7134" y="24583"/>
                  <a:pt x="7181" y="24583"/>
                </a:cubicBezTo>
                <a:cubicBezTo>
                  <a:pt x="7387" y="24583"/>
                  <a:pt x="7623" y="24286"/>
                  <a:pt x="7453" y="24129"/>
                </a:cubicBezTo>
                <a:cubicBezTo>
                  <a:pt x="4227" y="21096"/>
                  <a:pt x="1807" y="17064"/>
                  <a:pt x="1210" y="12628"/>
                </a:cubicBezTo>
                <a:cubicBezTo>
                  <a:pt x="404" y="8595"/>
                  <a:pt x="807" y="4159"/>
                  <a:pt x="2017" y="336"/>
                </a:cubicBezTo>
                <a:cubicBezTo>
                  <a:pt x="2131" y="98"/>
                  <a:pt x="2037" y="1"/>
                  <a:pt x="190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4"/>
          <p:cNvSpPr/>
          <p:nvPr/>
        </p:nvSpPr>
        <p:spPr>
          <a:xfrm>
            <a:off x="4756144" y="1053441"/>
            <a:ext cx="457723" cy="166994"/>
          </a:xfrm>
          <a:custGeom>
            <a:rect b="b" l="l" r="r" t="t"/>
            <a:pathLst>
              <a:path extrusionOk="0" h="3882" w="10641">
                <a:moveTo>
                  <a:pt x="427" y="0"/>
                </a:moveTo>
                <a:cubicBezTo>
                  <a:pt x="230" y="0"/>
                  <a:pt x="0" y="294"/>
                  <a:pt x="156" y="462"/>
                </a:cubicBezTo>
                <a:cubicBezTo>
                  <a:pt x="2979" y="2672"/>
                  <a:pt x="6608" y="3285"/>
                  <a:pt x="10044" y="3882"/>
                </a:cubicBezTo>
                <a:cubicBezTo>
                  <a:pt x="10447" y="3882"/>
                  <a:pt x="10641" y="3478"/>
                  <a:pt x="10237" y="3478"/>
                </a:cubicBezTo>
                <a:cubicBezTo>
                  <a:pt x="6818" y="2882"/>
                  <a:pt x="3382" y="2269"/>
                  <a:pt x="559" y="59"/>
                </a:cubicBezTo>
                <a:cubicBezTo>
                  <a:pt x="521" y="18"/>
                  <a:pt x="475" y="0"/>
                  <a:pt x="42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44"/>
          <p:cNvSpPr/>
          <p:nvPr/>
        </p:nvSpPr>
        <p:spPr>
          <a:xfrm>
            <a:off x="5265895" y="1201378"/>
            <a:ext cx="112957" cy="25810"/>
          </a:xfrm>
          <a:custGeom>
            <a:rect b="b" l="l" r="r" t="t"/>
            <a:pathLst>
              <a:path extrusionOk="0" h="600" w="2626">
                <a:moveTo>
                  <a:pt x="2372" y="1"/>
                </a:moveTo>
                <a:cubicBezTo>
                  <a:pt x="2331" y="1"/>
                  <a:pt x="2283" y="12"/>
                  <a:pt x="2226" y="39"/>
                </a:cubicBezTo>
                <a:cubicBezTo>
                  <a:pt x="1818" y="39"/>
                  <a:pt x="1416" y="133"/>
                  <a:pt x="1012" y="133"/>
                </a:cubicBezTo>
                <a:cubicBezTo>
                  <a:pt x="811" y="133"/>
                  <a:pt x="608" y="109"/>
                  <a:pt x="404" y="39"/>
                </a:cubicBezTo>
                <a:cubicBezTo>
                  <a:pt x="210" y="39"/>
                  <a:pt x="0" y="443"/>
                  <a:pt x="404" y="443"/>
                </a:cubicBezTo>
                <a:cubicBezTo>
                  <a:pt x="710" y="548"/>
                  <a:pt x="1065" y="600"/>
                  <a:pt x="1418" y="600"/>
                </a:cubicBezTo>
                <a:cubicBezTo>
                  <a:pt x="1771" y="600"/>
                  <a:pt x="2122" y="548"/>
                  <a:pt x="2420" y="443"/>
                </a:cubicBezTo>
                <a:cubicBezTo>
                  <a:pt x="2600" y="443"/>
                  <a:pt x="2626" y="1"/>
                  <a:pt x="2372"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44"/>
          <p:cNvSpPr/>
          <p:nvPr/>
        </p:nvSpPr>
        <p:spPr>
          <a:xfrm>
            <a:off x="5691248" y="508628"/>
            <a:ext cx="664281" cy="642423"/>
          </a:xfrm>
          <a:custGeom>
            <a:rect b="b" l="l" r="r" t="t"/>
            <a:pathLst>
              <a:path extrusionOk="0" h="14934" w="15443">
                <a:moveTo>
                  <a:pt x="15108" y="0"/>
                </a:moveTo>
                <a:cubicBezTo>
                  <a:pt x="15010" y="0"/>
                  <a:pt x="14921" y="67"/>
                  <a:pt x="14921" y="223"/>
                </a:cubicBezTo>
                <a:cubicBezTo>
                  <a:pt x="13711" y="7675"/>
                  <a:pt x="6646" y="11708"/>
                  <a:pt x="194" y="14337"/>
                </a:cubicBezTo>
                <a:cubicBezTo>
                  <a:pt x="0" y="14530"/>
                  <a:pt x="194" y="14934"/>
                  <a:pt x="404" y="14934"/>
                </a:cubicBezTo>
                <a:cubicBezTo>
                  <a:pt x="7049" y="12111"/>
                  <a:pt x="14114" y="7885"/>
                  <a:pt x="15324" y="416"/>
                </a:cubicBezTo>
                <a:cubicBezTo>
                  <a:pt x="15443" y="169"/>
                  <a:pt x="15264" y="0"/>
                  <a:pt x="15108"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44"/>
          <p:cNvSpPr/>
          <p:nvPr/>
        </p:nvSpPr>
        <p:spPr>
          <a:xfrm>
            <a:off x="6324072" y="-49951"/>
            <a:ext cx="52048" cy="432842"/>
          </a:xfrm>
          <a:custGeom>
            <a:rect b="b" l="l" r="r" t="t"/>
            <a:pathLst>
              <a:path extrusionOk="0" h="10062" w="1210">
                <a:moveTo>
                  <a:pt x="815" y="1"/>
                </a:moveTo>
                <a:cubicBezTo>
                  <a:pt x="714" y="1"/>
                  <a:pt x="613" y="102"/>
                  <a:pt x="613" y="303"/>
                </a:cubicBezTo>
                <a:cubicBezTo>
                  <a:pt x="807" y="3320"/>
                  <a:pt x="613" y="6546"/>
                  <a:pt x="0" y="9772"/>
                </a:cubicBezTo>
                <a:cubicBezTo>
                  <a:pt x="0" y="9921"/>
                  <a:pt x="203" y="10061"/>
                  <a:pt x="396" y="10061"/>
                </a:cubicBezTo>
                <a:cubicBezTo>
                  <a:pt x="475" y="10061"/>
                  <a:pt x="552" y="10038"/>
                  <a:pt x="613" y="9982"/>
                </a:cubicBezTo>
                <a:cubicBezTo>
                  <a:pt x="1016" y="6756"/>
                  <a:pt x="1210" y="3529"/>
                  <a:pt x="1016" y="303"/>
                </a:cubicBezTo>
                <a:cubicBezTo>
                  <a:pt x="1016" y="102"/>
                  <a:pt x="916" y="1"/>
                  <a:pt x="815"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4"/>
          <p:cNvSpPr/>
          <p:nvPr/>
        </p:nvSpPr>
        <p:spPr>
          <a:xfrm>
            <a:off x="5137404" y="391707"/>
            <a:ext cx="251380" cy="287400"/>
          </a:xfrm>
          <a:custGeom>
            <a:rect b="b" l="l" r="r" t="t"/>
            <a:pathLst>
              <a:path extrusionOk="0" h="6681" w="5844">
                <a:moveTo>
                  <a:pt x="1972" y="662"/>
                </a:moveTo>
                <a:cubicBezTo>
                  <a:pt x="3929" y="662"/>
                  <a:pt x="4907" y="4808"/>
                  <a:pt x="3391" y="5764"/>
                </a:cubicBezTo>
                <a:cubicBezTo>
                  <a:pt x="3064" y="6009"/>
                  <a:pt x="2770" y="6113"/>
                  <a:pt x="2509" y="6113"/>
                </a:cubicBezTo>
                <a:cubicBezTo>
                  <a:pt x="1484" y="6113"/>
                  <a:pt x="971" y="4502"/>
                  <a:pt x="971" y="3538"/>
                </a:cubicBezTo>
                <a:cubicBezTo>
                  <a:pt x="971" y="2537"/>
                  <a:pt x="1181" y="1521"/>
                  <a:pt x="1778" y="715"/>
                </a:cubicBezTo>
                <a:cubicBezTo>
                  <a:pt x="1792" y="700"/>
                  <a:pt x="1806" y="685"/>
                  <a:pt x="1818" y="670"/>
                </a:cubicBezTo>
                <a:lnTo>
                  <a:pt x="1818" y="670"/>
                </a:lnTo>
                <a:cubicBezTo>
                  <a:pt x="1870" y="665"/>
                  <a:pt x="1921" y="662"/>
                  <a:pt x="1972" y="662"/>
                </a:cubicBezTo>
                <a:close/>
                <a:moveTo>
                  <a:pt x="2230" y="0"/>
                </a:moveTo>
                <a:cubicBezTo>
                  <a:pt x="2023" y="0"/>
                  <a:pt x="1807" y="38"/>
                  <a:pt x="1584" y="118"/>
                </a:cubicBezTo>
                <a:cubicBezTo>
                  <a:pt x="1290" y="118"/>
                  <a:pt x="1186" y="303"/>
                  <a:pt x="1200" y="473"/>
                </a:cubicBezTo>
                <a:lnTo>
                  <a:pt x="1200" y="473"/>
                </a:lnTo>
                <a:cubicBezTo>
                  <a:pt x="147" y="1547"/>
                  <a:pt x="1" y="3609"/>
                  <a:pt x="568" y="4957"/>
                </a:cubicBezTo>
                <a:cubicBezTo>
                  <a:pt x="861" y="5976"/>
                  <a:pt x="1690" y="6681"/>
                  <a:pt x="2660" y="6681"/>
                </a:cubicBezTo>
                <a:cubicBezTo>
                  <a:pt x="3025" y="6681"/>
                  <a:pt x="3410" y="6581"/>
                  <a:pt x="3794" y="6360"/>
                </a:cubicBezTo>
                <a:cubicBezTo>
                  <a:pt x="5844" y="5068"/>
                  <a:pt x="4638" y="0"/>
                  <a:pt x="223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4"/>
          <p:cNvSpPr/>
          <p:nvPr/>
        </p:nvSpPr>
        <p:spPr>
          <a:xfrm>
            <a:off x="5387333" y="457136"/>
            <a:ext cx="95794" cy="108791"/>
          </a:xfrm>
          <a:custGeom>
            <a:rect b="b" l="l" r="r" t="t"/>
            <a:pathLst>
              <a:path extrusionOk="0" h="2529" w="2227">
                <a:moveTo>
                  <a:pt x="728" y="808"/>
                </a:moveTo>
                <a:cubicBezTo>
                  <a:pt x="938" y="813"/>
                  <a:pt x="1246" y="842"/>
                  <a:pt x="1420" y="1016"/>
                </a:cubicBezTo>
                <a:cubicBezTo>
                  <a:pt x="1420" y="1210"/>
                  <a:pt x="1613" y="1420"/>
                  <a:pt x="1420" y="1613"/>
                </a:cubicBezTo>
                <a:cubicBezTo>
                  <a:pt x="1315" y="1718"/>
                  <a:pt x="1162" y="1771"/>
                  <a:pt x="1035" y="1771"/>
                </a:cubicBezTo>
                <a:cubicBezTo>
                  <a:pt x="908" y="1771"/>
                  <a:pt x="807" y="1718"/>
                  <a:pt x="807" y="1613"/>
                </a:cubicBezTo>
                <a:cubicBezTo>
                  <a:pt x="644" y="1451"/>
                  <a:pt x="618" y="1141"/>
                  <a:pt x="728" y="808"/>
                </a:cubicBezTo>
                <a:close/>
                <a:moveTo>
                  <a:pt x="613" y="0"/>
                </a:moveTo>
                <a:cubicBezTo>
                  <a:pt x="488" y="0"/>
                  <a:pt x="401" y="79"/>
                  <a:pt x="354" y="186"/>
                </a:cubicBezTo>
                <a:lnTo>
                  <a:pt x="354" y="186"/>
                </a:lnTo>
                <a:cubicBezTo>
                  <a:pt x="353" y="186"/>
                  <a:pt x="352" y="186"/>
                  <a:pt x="351" y="186"/>
                </a:cubicBezTo>
                <a:cubicBezTo>
                  <a:pt x="214" y="186"/>
                  <a:pt x="79" y="251"/>
                  <a:pt x="0" y="404"/>
                </a:cubicBezTo>
                <a:cubicBezTo>
                  <a:pt x="0" y="1016"/>
                  <a:pt x="0" y="1613"/>
                  <a:pt x="403" y="2226"/>
                </a:cubicBezTo>
                <a:cubicBezTo>
                  <a:pt x="605" y="2428"/>
                  <a:pt x="859" y="2529"/>
                  <a:pt x="1113" y="2529"/>
                </a:cubicBezTo>
                <a:cubicBezTo>
                  <a:pt x="1367" y="2529"/>
                  <a:pt x="1621" y="2428"/>
                  <a:pt x="1823" y="2226"/>
                </a:cubicBezTo>
                <a:cubicBezTo>
                  <a:pt x="2226" y="1823"/>
                  <a:pt x="2226" y="1210"/>
                  <a:pt x="2017" y="807"/>
                </a:cubicBezTo>
                <a:cubicBezTo>
                  <a:pt x="1613" y="210"/>
                  <a:pt x="1210" y="0"/>
                  <a:pt x="613"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44"/>
          <p:cNvSpPr/>
          <p:nvPr/>
        </p:nvSpPr>
        <p:spPr>
          <a:xfrm>
            <a:off x="5656533" y="1096803"/>
            <a:ext cx="631374" cy="331794"/>
          </a:xfrm>
          <a:custGeom>
            <a:rect b="b" l="l" r="r" t="t"/>
            <a:pathLst>
              <a:path extrusionOk="0" h="7713" w="14678">
                <a:moveTo>
                  <a:pt x="14234" y="1"/>
                </a:moveTo>
                <a:cubicBezTo>
                  <a:pt x="14190" y="1"/>
                  <a:pt x="14149" y="16"/>
                  <a:pt x="14115" y="51"/>
                </a:cubicBezTo>
                <a:cubicBezTo>
                  <a:pt x="10679" y="4293"/>
                  <a:pt x="5646" y="6713"/>
                  <a:pt x="404" y="6906"/>
                </a:cubicBezTo>
                <a:cubicBezTo>
                  <a:pt x="1" y="6906"/>
                  <a:pt x="1" y="7713"/>
                  <a:pt x="404" y="7713"/>
                </a:cubicBezTo>
                <a:cubicBezTo>
                  <a:pt x="5840" y="7519"/>
                  <a:pt x="11082" y="4890"/>
                  <a:pt x="14518" y="664"/>
                </a:cubicBezTo>
                <a:cubicBezTo>
                  <a:pt x="14677" y="332"/>
                  <a:pt x="14433" y="1"/>
                  <a:pt x="14234"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44"/>
          <p:cNvSpPr/>
          <p:nvPr/>
        </p:nvSpPr>
        <p:spPr>
          <a:xfrm>
            <a:off x="6029147" y="1270291"/>
            <a:ext cx="231507" cy="140968"/>
          </a:xfrm>
          <a:custGeom>
            <a:rect b="b" l="l" r="r" t="t"/>
            <a:pathLst>
              <a:path extrusionOk="0" h="3277" w="5382">
                <a:moveTo>
                  <a:pt x="4781" y="0"/>
                </a:moveTo>
                <a:cubicBezTo>
                  <a:pt x="4729" y="0"/>
                  <a:pt x="4681" y="16"/>
                  <a:pt x="4646" y="50"/>
                </a:cubicBezTo>
                <a:cubicBezTo>
                  <a:pt x="3437" y="1067"/>
                  <a:pt x="2017" y="1873"/>
                  <a:pt x="404" y="2470"/>
                </a:cubicBezTo>
                <a:cubicBezTo>
                  <a:pt x="1" y="2680"/>
                  <a:pt x="210" y="3277"/>
                  <a:pt x="614" y="3277"/>
                </a:cubicBezTo>
                <a:cubicBezTo>
                  <a:pt x="2227" y="2470"/>
                  <a:pt x="3840" y="1664"/>
                  <a:pt x="5050" y="663"/>
                </a:cubicBezTo>
                <a:cubicBezTo>
                  <a:pt x="5381" y="332"/>
                  <a:pt x="5026" y="0"/>
                  <a:pt x="4781"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44"/>
          <p:cNvSpPr/>
          <p:nvPr/>
        </p:nvSpPr>
        <p:spPr>
          <a:xfrm>
            <a:off x="6431915" y="415582"/>
            <a:ext cx="1050168" cy="756893"/>
          </a:xfrm>
          <a:custGeom>
            <a:rect b="b" l="l" r="r" t="t"/>
            <a:pathLst>
              <a:path extrusionOk="0" h="17595" w="24414">
                <a:moveTo>
                  <a:pt x="597" y="0"/>
                </a:moveTo>
                <a:cubicBezTo>
                  <a:pt x="293" y="0"/>
                  <a:pt x="1" y="216"/>
                  <a:pt x="122" y="563"/>
                </a:cubicBezTo>
                <a:cubicBezTo>
                  <a:pt x="719" y="2983"/>
                  <a:pt x="2139" y="4402"/>
                  <a:pt x="3945" y="6015"/>
                </a:cubicBezTo>
                <a:cubicBezTo>
                  <a:pt x="5768" y="7628"/>
                  <a:pt x="7784" y="8838"/>
                  <a:pt x="9994" y="10241"/>
                </a:cubicBezTo>
                <a:cubicBezTo>
                  <a:pt x="14237" y="12870"/>
                  <a:pt x="19076" y="14887"/>
                  <a:pt x="23302" y="17500"/>
                </a:cubicBezTo>
                <a:cubicBezTo>
                  <a:pt x="23403" y="17566"/>
                  <a:pt x="23504" y="17595"/>
                  <a:pt x="23599" y="17595"/>
                </a:cubicBezTo>
                <a:cubicBezTo>
                  <a:pt x="24079" y="17595"/>
                  <a:pt x="24413" y="16868"/>
                  <a:pt x="23915" y="16693"/>
                </a:cubicBezTo>
                <a:cubicBezTo>
                  <a:pt x="19882" y="14274"/>
                  <a:pt x="15640" y="12258"/>
                  <a:pt x="11607" y="9838"/>
                </a:cubicBezTo>
                <a:cubicBezTo>
                  <a:pt x="9397" y="8838"/>
                  <a:pt x="7381" y="7418"/>
                  <a:pt x="5558" y="6015"/>
                </a:cubicBezTo>
                <a:cubicBezTo>
                  <a:pt x="3542" y="4402"/>
                  <a:pt x="1735" y="2789"/>
                  <a:pt x="1123" y="369"/>
                </a:cubicBezTo>
                <a:cubicBezTo>
                  <a:pt x="1041" y="113"/>
                  <a:pt x="816" y="0"/>
                  <a:pt x="5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4"/>
          <p:cNvSpPr/>
          <p:nvPr/>
        </p:nvSpPr>
        <p:spPr>
          <a:xfrm>
            <a:off x="7321852" y="1129625"/>
            <a:ext cx="208193" cy="199429"/>
          </a:xfrm>
          <a:custGeom>
            <a:rect b="b" l="l" r="r" t="t"/>
            <a:pathLst>
              <a:path extrusionOk="0" h="4636" w="4840">
                <a:moveTo>
                  <a:pt x="2946" y="1"/>
                </a:moveTo>
                <a:cubicBezTo>
                  <a:pt x="2504" y="1"/>
                  <a:pt x="2276" y="739"/>
                  <a:pt x="2614" y="901"/>
                </a:cubicBezTo>
                <a:cubicBezTo>
                  <a:pt x="3630" y="1304"/>
                  <a:pt x="3824" y="2514"/>
                  <a:pt x="3017" y="3127"/>
                </a:cubicBezTo>
                <a:cubicBezTo>
                  <a:pt x="2760" y="3507"/>
                  <a:pt x="2261" y="3645"/>
                  <a:pt x="1774" y="3645"/>
                </a:cubicBezTo>
                <a:cubicBezTo>
                  <a:pt x="1497" y="3645"/>
                  <a:pt x="1223" y="3600"/>
                  <a:pt x="1001" y="3530"/>
                </a:cubicBezTo>
                <a:cubicBezTo>
                  <a:pt x="194" y="3530"/>
                  <a:pt x="1" y="4530"/>
                  <a:pt x="598" y="4530"/>
                </a:cubicBezTo>
                <a:cubicBezTo>
                  <a:pt x="1015" y="4592"/>
                  <a:pt x="1431" y="4635"/>
                  <a:pt x="1830" y="4635"/>
                </a:cubicBezTo>
                <a:cubicBezTo>
                  <a:pt x="2790" y="4635"/>
                  <a:pt x="3657" y="4384"/>
                  <a:pt x="4227" y="3530"/>
                </a:cubicBezTo>
                <a:cubicBezTo>
                  <a:pt x="4840" y="2320"/>
                  <a:pt x="4437" y="707"/>
                  <a:pt x="3227" y="94"/>
                </a:cubicBezTo>
                <a:cubicBezTo>
                  <a:pt x="3127" y="29"/>
                  <a:pt x="3032" y="1"/>
                  <a:pt x="2946"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4"/>
          <p:cNvSpPr/>
          <p:nvPr/>
        </p:nvSpPr>
        <p:spPr>
          <a:xfrm>
            <a:off x="6493860" y="667147"/>
            <a:ext cx="159844" cy="261934"/>
          </a:xfrm>
          <a:custGeom>
            <a:rect b="b" l="l" r="r" t="t"/>
            <a:pathLst>
              <a:path extrusionOk="0" h="6089" w="3716">
                <a:moveTo>
                  <a:pt x="3327" y="0"/>
                </a:moveTo>
                <a:cubicBezTo>
                  <a:pt x="3250" y="0"/>
                  <a:pt x="3175" y="49"/>
                  <a:pt x="3118" y="167"/>
                </a:cubicBezTo>
                <a:cubicBezTo>
                  <a:pt x="2312" y="2183"/>
                  <a:pt x="1296" y="3796"/>
                  <a:pt x="295" y="5603"/>
                </a:cubicBezTo>
                <a:cubicBezTo>
                  <a:pt x="1" y="5898"/>
                  <a:pt x="240" y="6089"/>
                  <a:pt x="472" y="6089"/>
                </a:cubicBezTo>
                <a:cubicBezTo>
                  <a:pt x="558" y="6089"/>
                  <a:pt x="642" y="6063"/>
                  <a:pt x="699" y="6006"/>
                </a:cubicBezTo>
                <a:cubicBezTo>
                  <a:pt x="1909" y="4200"/>
                  <a:pt x="2909" y="2377"/>
                  <a:pt x="3715" y="570"/>
                </a:cubicBezTo>
                <a:cubicBezTo>
                  <a:pt x="3715" y="285"/>
                  <a:pt x="3514" y="0"/>
                  <a:pt x="332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4"/>
          <p:cNvSpPr/>
          <p:nvPr/>
        </p:nvSpPr>
        <p:spPr>
          <a:xfrm>
            <a:off x="6558600" y="710164"/>
            <a:ext cx="153521" cy="242275"/>
          </a:xfrm>
          <a:custGeom>
            <a:rect b="b" l="l" r="r" t="t"/>
            <a:pathLst>
              <a:path extrusionOk="0" h="5632" w="3569">
                <a:moveTo>
                  <a:pt x="3230" y="0"/>
                </a:moveTo>
                <a:cubicBezTo>
                  <a:pt x="3156" y="0"/>
                  <a:pt x="3078" y="49"/>
                  <a:pt x="3017" y="167"/>
                </a:cubicBezTo>
                <a:cubicBezTo>
                  <a:pt x="1613" y="1587"/>
                  <a:pt x="807" y="3393"/>
                  <a:pt x="0" y="5216"/>
                </a:cubicBezTo>
                <a:cubicBezTo>
                  <a:pt x="0" y="5463"/>
                  <a:pt x="225" y="5632"/>
                  <a:pt x="447" y="5632"/>
                </a:cubicBezTo>
                <a:cubicBezTo>
                  <a:pt x="587" y="5632"/>
                  <a:pt x="726" y="5565"/>
                  <a:pt x="807" y="5410"/>
                </a:cubicBezTo>
                <a:cubicBezTo>
                  <a:pt x="1404" y="3603"/>
                  <a:pt x="2210" y="1990"/>
                  <a:pt x="3420" y="570"/>
                </a:cubicBezTo>
                <a:cubicBezTo>
                  <a:pt x="3568" y="285"/>
                  <a:pt x="3410" y="0"/>
                  <a:pt x="3230"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44"/>
          <p:cNvSpPr/>
          <p:nvPr/>
        </p:nvSpPr>
        <p:spPr>
          <a:xfrm>
            <a:off x="7339188" y="1168340"/>
            <a:ext cx="95106" cy="95800"/>
          </a:xfrm>
          <a:custGeom>
            <a:rect b="b" l="l" r="r" t="t"/>
            <a:pathLst>
              <a:path extrusionOk="0" h="2227" w="2211">
                <a:moveTo>
                  <a:pt x="1404" y="614"/>
                </a:moveTo>
                <a:cubicBezTo>
                  <a:pt x="1614" y="614"/>
                  <a:pt x="1614" y="1211"/>
                  <a:pt x="1614" y="1211"/>
                </a:cubicBezTo>
                <a:cubicBezTo>
                  <a:pt x="1465" y="1359"/>
                  <a:pt x="1325" y="1500"/>
                  <a:pt x="1180" y="1500"/>
                </a:cubicBezTo>
                <a:cubicBezTo>
                  <a:pt x="1121" y="1500"/>
                  <a:pt x="1062" y="1477"/>
                  <a:pt x="1001" y="1420"/>
                </a:cubicBezTo>
                <a:cubicBezTo>
                  <a:pt x="617" y="1420"/>
                  <a:pt x="599" y="688"/>
                  <a:pt x="1128" y="619"/>
                </a:cubicBezTo>
                <a:lnTo>
                  <a:pt x="1128" y="619"/>
                </a:lnTo>
                <a:cubicBezTo>
                  <a:pt x="1164" y="640"/>
                  <a:pt x="1205" y="652"/>
                  <a:pt x="1252" y="652"/>
                </a:cubicBezTo>
                <a:cubicBezTo>
                  <a:pt x="1298" y="652"/>
                  <a:pt x="1349" y="640"/>
                  <a:pt x="1404" y="614"/>
                </a:cubicBezTo>
                <a:close/>
                <a:moveTo>
                  <a:pt x="1211" y="1"/>
                </a:moveTo>
                <a:cubicBezTo>
                  <a:pt x="598" y="1"/>
                  <a:pt x="1" y="404"/>
                  <a:pt x="1" y="1211"/>
                </a:cubicBezTo>
                <a:cubicBezTo>
                  <a:pt x="1" y="1614"/>
                  <a:pt x="598" y="2227"/>
                  <a:pt x="1001" y="2227"/>
                </a:cubicBezTo>
                <a:cubicBezTo>
                  <a:pt x="1614" y="2227"/>
                  <a:pt x="2211" y="1824"/>
                  <a:pt x="2211" y="1211"/>
                </a:cubicBezTo>
                <a:cubicBezTo>
                  <a:pt x="2211" y="614"/>
                  <a:pt x="1808" y="1"/>
                  <a:pt x="1211"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4" name="Google Shape;954;p44"/>
          <p:cNvGrpSpPr/>
          <p:nvPr/>
        </p:nvGrpSpPr>
        <p:grpSpPr>
          <a:xfrm>
            <a:off x="7476560" y="-89321"/>
            <a:ext cx="531161" cy="2405371"/>
            <a:chOff x="7368103" y="-81950"/>
            <a:chExt cx="562731" cy="2548332"/>
          </a:xfrm>
        </p:grpSpPr>
        <p:sp>
          <p:nvSpPr>
            <p:cNvPr id="955" name="Google Shape;955;p44"/>
            <p:cNvSpPr/>
            <p:nvPr/>
          </p:nvSpPr>
          <p:spPr>
            <a:xfrm>
              <a:off x="7379361" y="-81950"/>
              <a:ext cx="280545" cy="2548332"/>
            </a:xfrm>
            <a:custGeom>
              <a:rect b="b" l="l" r="r" t="t"/>
              <a:pathLst>
                <a:path extrusionOk="0" h="55909" w="6155">
                  <a:moveTo>
                    <a:pt x="5701" y="1"/>
                  </a:moveTo>
                  <a:cubicBezTo>
                    <a:pt x="5449" y="1"/>
                    <a:pt x="5146" y="202"/>
                    <a:pt x="5049" y="605"/>
                  </a:cubicBezTo>
                  <a:cubicBezTo>
                    <a:pt x="4033" y="9284"/>
                    <a:pt x="3033" y="18155"/>
                    <a:pt x="2017" y="26817"/>
                  </a:cubicBezTo>
                  <a:cubicBezTo>
                    <a:pt x="1614" y="31463"/>
                    <a:pt x="1017" y="35899"/>
                    <a:pt x="614" y="40528"/>
                  </a:cubicBezTo>
                  <a:cubicBezTo>
                    <a:pt x="210" y="45367"/>
                    <a:pt x="1" y="50416"/>
                    <a:pt x="1" y="55449"/>
                  </a:cubicBezTo>
                  <a:cubicBezTo>
                    <a:pt x="1" y="55755"/>
                    <a:pt x="255" y="55909"/>
                    <a:pt x="509" y="55909"/>
                  </a:cubicBezTo>
                  <a:cubicBezTo>
                    <a:pt x="763" y="55909"/>
                    <a:pt x="1017" y="55755"/>
                    <a:pt x="1017" y="55449"/>
                  </a:cubicBezTo>
                  <a:cubicBezTo>
                    <a:pt x="1017" y="50416"/>
                    <a:pt x="1210" y="45367"/>
                    <a:pt x="1614" y="40528"/>
                  </a:cubicBezTo>
                  <a:cubicBezTo>
                    <a:pt x="2017" y="35899"/>
                    <a:pt x="2630" y="31463"/>
                    <a:pt x="3033" y="26817"/>
                  </a:cubicBezTo>
                  <a:cubicBezTo>
                    <a:pt x="4033" y="18155"/>
                    <a:pt x="5049" y="9284"/>
                    <a:pt x="6049" y="605"/>
                  </a:cubicBezTo>
                  <a:cubicBezTo>
                    <a:pt x="6154" y="202"/>
                    <a:pt x="5953" y="1"/>
                    <a:pt x="570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44"/>
            <p:cNvSpPr/>
            <p:nvPr/>
          </p:nvSpPr>
          <p:spPr>
            <a:xfrm>
              <a:off x="7368103" y="945142"/>
              <a:ext cx="562731" cy="1519546"/>
            </a:xfrm>
            <a:custGeom>
              <a:rect b="b" l="l" r="r" t="t"/>
              <a:pathLst>
                <a:path extrusionOk="0" h="33338" w="12346">
                  <a:moveTo>
                    <a:pt x="11492" y="1"/>
                  </a:moveTo>
                  <a:cubicBezTo>
                    <a:pt x="11240" y="1"/>
                    <a:pt x="11039" y="154"/>
                    <a:pt x="11136" y="460"/>
                  </a:cubicBezTo>
                  <a:cubicBezTo>
                    <a:pt x="11345" y="3687"/>
                    <a:pt x="10942" y="6703"/>
                    <a:pt x="10539" y="9929"/>
                  </a:cubicBezTo>
                  <a:cubicBezTo>
                    <a:pt x="10135" y="12752"/>
                    <a:pt x="9523" y="15784"/>
                    <a:pt x="8716" y="18607"/>
                  </a:cubicBezTo>
                  <a:cubicBezTo>
                    <a:pt x="7103" y="23850"/>
                    <a:pt x="4490" y="28689"/>
                    <a:pt x="457" y="32512"/>
                  </a:cubicBezTo>
                  <a:cubicBezTo>
                    <a:pt x="0" y="32812"/>
                    <a:pt x="332" y="33337"/>
                    <a:pt x="698" y="33337"/>
                  </a:cubicBezTo>
                  <a:cubicBezTo>
                    <a:pt x="823" y="33337"/>
                    <a:pt x="952" y="33276"/>
                    <a:pt x="1054" y="33125"/>
                  </a:cubicBezTo>
                  <a:cubicBezTo>
                    <a:pt x="5296" y="29495"/>
                    <a:pt x="7909" y="24656"/>
                    <a:pt x="9523" y="19414"/>
                  </a:cubicBezTo>
                  <a:cubicBezTo>
                    <a:pt x="10329" y="16381"/>
                    <a:pt x="10942" y="13155"/>
                    <a:pt x="11539" y="10139"/>
                  </a:cubicBezTo>
                  <a:cubicBezTo>
                    <a:pt x="11942" y="6913"/>
                    <a:pt x="12345" y="3687"/>
                    <a:pt x="12152" y="460"/>
                  </a:cubicBezTo>
                  <a:cubicBezTo>
                    <a:pt x="12047" y="154"/>
                    <a:pt x="11744" y="1"/>
                    <a:pt x="1149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44"/>
            <p:cNvSpPr/>
            <p:nvPr/>
          </p:nvSpPr>
          <p:spPr>
            <a:xfrm>
              <a:off x="7508260" y="900292"/>
              <a:ext cx="413730" cy="93074"/>
            </a:xfrm>
            <a:custGeom>
              <a:rect b="b" l="l" r="r" t="t"/>
              <a:pathLst>
                <a:path extrusionOk="0" h="2042" w="9077">
                  <a:moveTo>
                    <a:pt x="462" y="0"/>
                  </a:moveTo>
                  <a:cubicBezTo>
                    <a:pt x="0" y="0"/>
                    <a:pt x="49" y="850"/>
                    <a:pt x="608" y="1041"/>
                  </a:cubicBezTo>
                  <a:cubicBezTo>
                    <a:pt x="3221" y="1235"/>
                    <a:pt x="5851" y="1638"/>
                    <a:pt x="8464" y="2041"/>
                  </a:cubicBezTo>
                  <a:cubicBezTo>
                    <a:pt x="9077" y="2041"/>
                    <a:pt x="9077" y="1041"/>
                    <a:pt x="8464" y="1041"/>
                  </a:cubicBezTo>
                  <a:cubicBezTo>
                    <a:pt x="5851" y="638"/>
                    <a:pt x="3221" y="235"/>
                    <a:pt x="608" y="25"/>
                  </a:cubicBezTo>
                  <a:cubicBezTo>
                    <a:pt x="555" y="8"/>
                    <a:pt x="506" y="0"/>
                    <a:pt x="462"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44"/>
            <p:cNvSpPr/>
            <p:nvPr/>
          </p:nvSpPr>
          <p:spPr>
            <a:xfrm>
              <a:off x="7480821" y="1053030"/>
              <a:ext cx="119146" cy="911418"/>
            </a:xfrm>
            <a:custGeom>
              <a:rect b="b" l="l" r="r" t="t"/>
              <a:pathLst>
                <a:path extrusionOk="0" h="19996" w="2614">
                  <a:moveTo>
                    <a:pt x="2412" y="1"/>
                  </a:moveTo>
                  <a:cubicBezTo>
                    <a:pt x="2311" y="1"/>
                    <a:pt x="2210" y="102"/>
                    <a:pt x="2210" y="303"/>
                  </a:cubicBezTo>
                  <a:cubicBezTo>
                    <a:pt x="1807" y="6755"/>
                    <a:pt x="1001" y="13208"/>
                    <a:pt x="1" y="19660"/>
                  </a:cubicBezTo>
                  <a:cubicBezTo>
                    <a:pt x="1" y="19898"/>
                    <a:pt x="141" y="19996"/>
                    <a:pt x="296" y="19996"/>
                  </a:cubicBezTo>
                  <a:cubicBezTo>
                    <a:pt x="404" y="19996"/>
                    <a:pt x="518" y="19949"/>
                    <a:pt x="597" y="19869"/>
                  </a:cubicBezTo>
                  <a:cubicBezTo>
                    <a:pt x="1614" y="13417"/>
                    <a:pt x="2210" y="6755"/>
                    <a:pt x="2614" y="303"/>
                  </a:cubicBezTo>
                  <a:cubicBezTo>
                    <a:pt x="2614" y="102"/>
                    <a:pt x="2513" y="1"/>
                    <a:pt x="2412"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44"/>
            <p:cNvSpPr/>
            <p:nvPr/>
          </p:nvSpPr>
          <p:spPr>
            <a:xfrm>
              <a:off x="7452881" y="2021461"/>
              <a:ext cx="36829" cy="118645"/>
            </a:xfrm>
            <a:custGeom>
              <a:rect b="b" l="l" r="r" t="t"/>
              <a:pathLst>
                <a:path extrusionOk="0" h="2603" w="808">
                  <a:moveTo>
                    <a:pt x="561" y="0"/>
                  </a:moveTo>
                  <a:cubicBezTo>
                    <a:pt x="477" y="0"/>
                    <a:pt x="404" y="64"/>
                    <a:pt x="404" y="236"/>
                  </a:cubicBezTo>
                  <a:cubicBezTo>
                    <a:pt x="210" y="832"/>
                    <a:pt x="210" y="1639"/>
                    <a:pt x="1" y="2445"/>
                  </a:cubicBezTo>
                  <a:cubicBezTo>
                    <a:pt x="1" y="2550"/>
                    <a:pt x="154" y="2603"/>
                    <a:pt x="307" y="2603"/>
                  </a:cubicBezTo>
                  <a:cubicBezTo>
                    <a:pt x="460" y="2603"/>
                    <a:pt x="614" y="2550"/>
                    <a:pt x="614" y="2445"/>
                  </a:cubicBezTo>
                  <a:cubicBezTo>
                    <a:pt x="614" y="1639"/>
                    <a:pt x="614" y="1042"/>
                    <a:pt x="807" y="236"/>
                  </a:cubicBezTo>
                  <a:cubicBezTo>
                    <a:pt x="807" y="115"/>
                    <a:pt x="674" y="0"/>
                    <a:pt x="561" y="0"/>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44"/>
            <p:cNvSpPr/>
            <p:nvPr/>
          </p:nvSpPr>
          <p:spPr>
            <a:xfrm>
              <a:off x="7438524" y="2177525"/>
              <a:ext cx="32772" cy="48999"/>
            </a:xfrm>
            <a:custGeom>
              <a:rect b="b" l="l" r="r" t="t"/>
              <a:pathLst>
                <a:path extrusionOk="0" h="1075" w="719">
                  <a:moveTo>
                    <a:pt x="431" y="1"/>
                  </a:moveTo>
                  <a:cubicBezTo>
                    <a:pt x="321" y="1"/>
                    <a:pt x="203" y="62"/>
                    <a:pt x="122" y="231"/>
                  </a:cubicBezTo>
                  <a:lnTo>
                    <a:pt x="122" y="844"/>
                  </a:lnTo>
                  <a:cubicBezTo>
                    <a:pt x="0" y="957"/>
                    <a:pt x="85" y="1074"/>
                    <a:pt x="219" y="1074"/>
                  </a:cubicBezTo>
                  <a:cubicBezTo>
                    <a:pt x="316" y="1074"/>
                    <a:pt x="437" y="1013"/>
                    <a:pt x="525" y="844"/>
                  </a:cubicBezTo>
                  <a:cubicBezTo>
                    <a:pt x="525" y="634"/>
                    <a:pt x="525" y="441"/>
                    <a:pt x="719" y="231"/>
                  </a:cubicBezTo>
                  <a:cubicBezTo>
                    <a:pt x="719" y="119"/>
                    <a:pt x="583" y="1"/>
                    <a:pt x="431"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44"/>
            <p:cNvSpPr/>
            <p:nvPr/>
          </p:nvSpPr>
          <p:spPr>
            <a:xfrm>
              <a:off x="7526401" y="787665"/>
              <a:ext cx="248548" cy="185738"/>
            </a:xfrm>
            <a:custGeom>
              <a:rect b="b" l="l" r="r" t="t"/>
              <a:pathLst>
                <a:path extrusionOk="0" h="4075" w="5453">
                  <a:moveTo>
                    <a:pt x="1938" y="1"/>
                  </a:moveTo>
                  <a:cubicBezTo>
                    <a:pt x="1562" y="1"/>
                    <a:pt x="1185" y="25"/>
                    <a:pt x="807" y="76"/>
                  </a:cubicBezTo>
                  <a:cubicBezTo>
                    <a:pt x="1" y="76"/>
                    <a:pt x="1" y="1093"/>
                    <a:pt x="807" y="1093"/>
                  </a:cubicBezTo>
                  <a:cubicBezTo>
                    <a:pt x="1133" y="1036"/>
                    <a:pt x="1475" y="1010"/>
                    <a:pt x="1823" y="1010"/>
                  </a:cubicBezTo>
                  <a:cubicBezTo>
                    <a:pt x="2693" y="1010"/>
                    <a:pt x="3606" y="1172"/>
                    <a:pt x="4436" y="1428"/>
                  </a:cubicBezTo>
                  <a:lnTo>
                    <a:pt x="4436" y="1428"/>
                  </a:lnTo>
                  <a:cubicBezTo>
                    <a:pt x="4433" y="2123"/>
                    <a:pt x="4410" y="2818"/>
                    <a:pt x="4243" y="3512"/>
                  </a:cubicBezTo>
                  <a:cubicBezTo>
                    <a:pt x="4243" y="3859"/>
                    <a:pt x="4515" y="4075"/>
                    <a:pt x="4781" y="4075"/>
                  </a:cubicBezTo>
                  <a:cubicBezTo>
                    <a:pt x="4973" y="4075"/>
                    <a:pt x="5162" y="3963"/>
                    <a:pt x="5243" y="3706"/>
                  </a:cubicBezTo>
                  <a:cubicBezTo>
                    <a:pt x="5453" y="2899"/>
                    <a:pt x="5453" y="1899"/>
                    <a:pt x="5453" y="1093"/>
                  </a:cubicBezTo>
                  <a:cubicBezTo>
                    <a:pt x="5453" y="883"/>
                    <a:pt x="5243" y="689"/>
                    <a:pt x="5049" y="480"/>
                  </a:cubicBezTo>
                  <a:cubicBezTo>
                    <a:pt x="4008" y="184"/>
                    <a:pt x="2975" y="1"/>
                    <a:pt x="1938"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44"/>
            <p:cNvSpPr/>
            <p:nvPr/>
          </p:nvSpPr>
          <p:spPr>
            <a:xfrm>
              <a:off x="7691809" y="-81950"/>
              <a:ext cx="193442" cy="917525"/>
            </a:xfrm>
            <a:custGeom>
              <a:rect b="b" l="l" r="r" t="t"/>
              <a:pathLst>
                <a:path extrusionOk="0" h="20130" w="4244">
                  <a:moveTo>
                    <a:pt x="3130" y="1"/>
                  </a:moveTo>
                  <a:cubicBezTo>
                    <a:pt x="2880" y="1"/>
                    <a:pt x="2630" y="202"/>
                    <a:pt x="2630" y="605"/>
                  </a:cubicBezTo>
                  <a:cubicBezTo>
                    <a:pt x="3227" y="6864"/>
                    <a:pt x="1420" y="13316"/>
                    <a:pt x="1" y="19559"/>
                  </a:cubicBezTo>
                  <a:cubicBezTo>
                    <a:pt x="1" y="19915"/>
                    <a:pt x="344" y="20130"/>
                    <a:pt x="632" y="20130"/>
                  </a:cubicBezTo>
                  <a:cubicBezTo>
                    <a:pt x="839" y="20130"/>
                    <a:pt x="1017" y="20018"/>
                    <a:pt x="1017" y="19768"/>
                  </a:cubicBezTo>
                  <a:cubicBezTo>
                    <a:pt x="2421" y="13510"/>
                    <a:pt x="4243" y="7058"/>
                    <a:pt x="3630" y="605"/>
                  </a:cubicBezTo>
                  <a:cubicBezTo>
                    <a:pt x="3630" y="202"/>
                    <a:pt x="3380" y="1"/>
                    <a:pt x="3130" y="1"/>
                  </a:cubicBezTo>
                  <a:close/>
                </a:path>
              </a:pathLst>
            </a:cu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63" name="Google Shape;963;p44"/>
          <p:cNvPicPr preferRelativeResize="0"/>
          <p:nvPr/>
        </p:nvPicPr>
        <p:blipFill>
          <a:blip r:embed="rId3">
            <a:alphaModFix/>
          </a:blip>
          <a:stretch>
            <a:fillRect/>
          </a:stretch>
        </p:blipFill>
        <p:spPr>
          <a:xfrm>
            <a:off x="7443319" y="4552312"/>
            <a:ext cx="1519631" cy="4275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16"/>
          <p:cNvPicPr preferRelativeResize="0"/>
          <p:nvPr/>
        </p:nvPicPr>
        <p:blipFill rotWithShape="1">
          <a:blip r:embed="rId3">
            <a:alphaModFix/>
          </a:blip>
          <a:srcRect b="15301" l="0" r="0" t="13162"/>
          <a:stretch/>
        </p:blipFill>
        <p:spPr>
          <a:xfrm>
            <a:off x="100875" y="663750"/>
            <a:ext cx="8396399" cy="4504775"/>
          </a:xfrm>
          <a:prstGeom prst="rect">
            <a:avLst/>
          </a:prstGeom>
          <a:noFill/>
          <a:ln>
            <a:noFill/>
          </a:ln>
        </p:spPr>
      </p:pic>
      <p:sp>
        <p:nvSpPr>
          <p:cNvPr id="226" name="Google Shape;226;p16"/>
          <p:cNvSpPr txBox="1"/>
          <p:nvPr>
            <p:ph type="title"/>
          </p:nvPr>
        </p:nvSpPr>
        <p:spPr>
          <a:xfrm>
            <a:off x="457200" y="9105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SWOT Analysis </a:t>
            </a:r>
            <a:endParaRPr/>
          </a:p>
        </p:txBody>
      </p:sp>
      <p:pic>
        <p:nvPicPr>
          <p:cNvPr id="227" name="Google Shape;227;p16"/>
          <p:cNvPicPr preferRelativeResize="0"/>
          <p:nvPr/>
        </p:nvPicPr>
        <p:blipFill>
          <a:blip r:embed="rId4">
            <a:alphaModFix/>
          </a:blip>
          <a:stretch>
            <a:fillRect/>
          </a:stretch>
        </p:blipFill>
        <p:spPr>
          <a:xfrm>
            <a:off x="7391900" y="75500"/>
            <a:ext cx="1686050" cy="474400"/>
          </a:xfrm>
          <a:prstGeom prst="rect">
            <a:avLst/>
          </a:prstGeom>
          <a:noFill/>
          <a:ln>
            <a:noFill/>
          </a:ln>
        </p:spPr>
      </p:pic>
      <p:sp>
        <p:nvSpPr>
          <p:cNvPr id="228" name="Google Shape;228;p16"/>
          <p:cNvSpPr txBox="1"/>
          <p:nvPr/>
        </p:nvSpPr>
        <p:spPr>
          <a:xfrm>
            <a:off x="840450" y="806825"/>
            <a:ext cx="23196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Largest platform</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Provide wide range of products</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Largest number of followers </a:t>
            </a:r>
            <a:endParaRPr sz="1300">
              <a:latin typeface="Fira Sans"/>
              <a:ea typeface="Fira Sans"/>
              <a:cs typeface="Fira Sans"/>
              <a:sym typeface="Fira Sans"/>
            </a:endParaRPr>
          </a:p>
        </p:txBody>
      </p:sp>
      <p:sp>
        <p:nvSpPr>
          <p:cNvPr id="229" name="Google Shape;229;p16"/>
          <p:cNvSpPr txBox="1"/>
          <p:nvPr/>
        </p:nvSpPr>
        <p:spPr>
          <a:xfrm>
            <a:off x="5363125" y="806825"/>
            <a:ext cx="23196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Low retention rate</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High acquisition rate </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Negative feedback for food quality </a:t>
            </a:r>
            <a:endParaRPr sz="1300">
              <a:latin typeface="Fira Sans"/>
              <a:ea typeface="Fira Sans"/>
              <a:cs typeface="Fira Sans"/>
              <a:sym typeface="Fira Sans"/>
            </a:endParaRPr>
          </a:p>
          <a:p>
            <a:pPr indent="0" lvl="0" marL="0" rtl="0" algn="l">
              <a:spcBef>
                <a:spcPts val="0"/>
              </a:spcBef>
              <a:spcAft>
                <a:spcPts val="0"/>
              </a:spcAft>
              <a:buNone/>
            </a:pPr>
            <a:r>
              <a:t/>
            </a:r>
            <a:endParaRPr sz="1300">
              <a:latin typeface="Fira Sans"/>
              <a:ea typeface="Fira Sans"/>
              <a:cs typeface="Fira Sans"/>
              <a:sym typeface="Fira Sans"/>
            </a:endParaRPr>
          </a:p>
        </p:txBody>
      </p:sp>
      <p:sp>
        <p:nvSpPr>
          <p:cNvPr id="230" name="Google Shape;230;p16"/>
          <p:cNvSpPr txBox="1"/>
          <p:nvPr/>
        </p:nvSpPr>
        <p:spPr>
          <a:xfrm>
            <a:off x="5307125" y="3827925"/>
            <a:ext cx="23196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Intense competition </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Business model easy to copy </a:t>
            </a:r>
            <a:endParaRPr sz="1300">
              <a:latin typeface="Fira Sans"/>
              <a:ea typeface="Fira Sans"/>
              <a:cs typeface="Fira Sans"/>
              <a:sym typeface="Fira Sans"/>
            </a:endParaRPr>
          </a:p>
          <a:p>
            <a:pPr indent="0" lvl="0" marL="0" rtl="0" algn="l">
              <a:spcBef>
                <a:spcPts val="0"/>
              </a:spcBef>
              <a:spcAft>
                <a:spcPts val="0"/>
              </a:spcAft>
              <a:buNone/>
            </a:pPr>
            <a:r>
              <a:t/>
            </a:r>
            <a:endParaRPr sz="1300">
              <a:latin typeface="Fira Sans"/>
              <a:ea typeface="Fira Sans"/>
              <a:cs typeface="Fira Sans"/>
              <a:sym typeface="Fira Sans"/>
            </a:endParaRPr>
          </a:p>
        </p:txBody>
      </p:sp>
      <p:sp>
        <p:nvSpPr>
          <p:cNvPr id="231" name="Google Shape;231;p16"/>
          <p:cNvSpPr txBox="1"/>
          <p:nvPr/>
        </p:nvSpPr>
        <p:spPr>
          <a:xfrm>
            <a:off x="840450" y="3751725"/>
            <a:ext cx="2470500" cy="11853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Increase retention rate</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Gain more market share</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Use WOM effect</a:t>
            </a:r>
            <a:endParaRPr sz="1300">
              <a:latin typeface="Fira Sans"/>
              <a:ea typeface="Fira Sans"/>
              <a:cs typeface="Fira Sans"/>
              <a:sym typeface="Fira Sans"/>
            </a:endParaRPr>
          </a:p>
          <a:p>
            <a:pPr indent="-311150" lvl="0" marL="457200" rtl="0" algn="l">
              <a:spcBef>
                <a:spcPts val="0"/>
              </a:spcBef>
              <a:spcAft>
                <a:spcPts val="0"/>
              </a:spcAft>
              <a:buSzPts val="1300"/>
              <a:buFont typeface="Fira Sans"/>
              <a:buChar char="●"/>
            </a:pPr>
            <a:r>
              <a:rPr lang="en" sz="1300">
                <a:latin typeface="Fira Sans"/>
                <a:ea typeface="Fira Sans"/>
                <a:cs typeface="Fira Sans"/>
                <a:sym typeface="Fira Sans"/>
              </a:rPr>
              <a:t>Private label snacks/food</a:t>
            </a:r>
            <a:endParaRPr sz="1300">
              <a:latin typeface="Fira Sans"/>
              <a:ea typeface="Fira Sans"/>
              <a:cs typeface="Fira Sans"/>
              <a:sym typeface="Fira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17"/>
          <p:cNvSpPr/>
          <p:nvPr/>
        </p:nvSpPr>
        <p:spPr>
          <a:xfrm>
            <a:off x="4745775" y="2511801"/>
            <a:ext cx="1973100" cy="384600"/>
          </a:xfrm>
          <a:prstGeom prst="roundRect">
            <a:avLst>
              <a:gd fmla="val 50000" name="adj"/>
            </a:avLst>
          </a:prstGeom>
          <a:solidFill>
            <a:srgbClr val="F880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7"/>
          <p:cNvSpPr/>
          <p:nvPr/>
        </p:nvSpPr>
        <p:spPr>
          <a:xfrm>
            <a:off x="4745775" y="3758576"/>
            <a:ext cx="1973100" cy="384600"/>
          </a:xfrm>
          <a:prstGeom prst="roundRect">
            <a:avLst>
              <a:gd fmla="val 50000" name="adj"/>
            </a:avLst>
          </a:prstGeom>
          <a:solidFill>
            <a:srgbClr val="B80D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7"/>
          <p:cNvSpPr/>
          <p:nvPr/>
        </p:nvSpPr>
        <p:spPr>
          <a:xfrm>
            <a:off x="4745775" y="1253576"/>
            <a:ext cx="1973100" cy="384600"/>
          </a:xfrm>
          <a:prstGeom prst="roundRect">
            <a:avLst>
              <a:gd fmla="val 50000" name="adj"/>
            </a:avLst>
          </a:pr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7"/>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t>
            </a:r>
            <a:r>
              <a:rPr lang="en"/>
              <a:t>arget Audience </a:t>
            </a:r>
            <a:endParaRPr/>
          </a:p>
        </p:txBody>
      </p:sp>
      <p:sp>
        <p:nvSpPr>
          <p:cNvPr id="240" name="Google Shape;240;p17"/>
          <p:cNvSpPr txBox="1"/>
          <p:nvPr/>
        </p:nvSpPr>
        <p:spPr>
          <a:xfrm>
            <a:off x="4810450" y="1275626"/>
            <a:ext cx="12534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Asian</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241" name="Google Shape;241;p17"/>
          <p:cNvSpPr txBox="1"/>
          <p:nvPr/>
        </p:nvSpPr>
        <p:spPr>
          <a:xfrm>
            <a:off x="4810450" y="2533851"/>
            <a:ext cx="12534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Hispanic</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242" name="Google Shape;242;p17"/>
          <p:cNvSpPr txBox="1"/>
          <p:nvPr/>
        </p:nvSpPr>
        <p:spPr>
          <a:xfrm>
            <a:off x="4734250" y="3780625"/>
            <a:ext cx="2071800" cy="34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rgbClr val="FFFFFF"/>
                </a:solidFill>
                <a:latin typeface="Fira Sans Extra Condensed Medium"/>
                <a:ea typeface="Fira Sans Extra Condensed Medium"/>
                <a:cs typeface="Fira Sans Extra Condensed Medium"/>
                <a:sym typeface="Fira Sans Extra Condensed Medium"/>
              </a:rPr>
              <a:t>International Students</a:t>
            </a:r>
            <a:endParaRPr sz="1700">
              <a:solidFill>
                <a:srgbClr val="FFFFFF"/>
              </a:solidFill>
              <a:latin typeface="Fira Sans Extra Condensed Medium"/>
              <a:ea typeface="Fira Sans Extra Condensed Medium"/>
              <a:cs typeface="Fira Sans Extra Condensed Medium"/>
              <a:sym typeface="Fira Sans Extra Condensed Medium"/>
            </a:endParaRPr>
          </a:p>
        </p:txBody>
      </p:sp>
      <p:sp>
        <p:nvSpPr>
          <p:cNvPr id="243" name="Google Shape;243;p17"/>
          <p:cNvSpPr txBox="1"/>
          <p:nvPr/>
        </p:nvSpPr>
        <p:spPr>
          <a:xfrm>
            <a:off x="4810450" y="1757925"/>
            <a:ext cx="37572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Chinese, Japanese, Korean</a:t>
            </a:r>
            <a:endParaRPr sz="1200">
              <a:solidFill>
                <a:schemeClr val="dk1"/>
              </a:solidFill>
              <a:latin typeface="Roboto"/>
              <a:ea typeface="Roboto"/>
              <a:cs typeface="Roboto"/>
              <a:sym typeface="Roboto"/>
            </a:endParaRPr>
          </a:p>
        </p:txBody>
      </p:sp>
      <p:sp>
        <p:nvSpPr>
          <p:cNvPr id="244" name="Google Shape;244;p17"/>
          <p:cNvSpPr txBox="1"/>
          <p:nvPr/>
        </p:nvSpPr>
        <p:spPr>
          <a:xfrm>
            <a:off x="4810450" y="3026750"/>
            <a:ext cx="37572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Mexican, Cuban</a:t>
            </a:r>
            <a:endParaRPr sz="1200">
              <a:solidFill>
                <a:schemeClr val="dk1"/>
              </a:solidFill>
              <a:latin typeface="Roboto"/>
              <a:ea typeface="Roboto"/>
              <a:cs typeface="Roboto"/>
              <a:sym typeface="Roboto"/>
            </a:endParaRPr>
          </a:p>
        </p:txBody>
      </p:sp>
      <p:sp>
        <p:nvSpPr>
          <p:cNvPr id="245" name="Google Shape;245;p17"/>
          <p:cNvSpPr txBox="1"/>
          <p:nvPr/>
        </p:nvSpPr>
        <p:spPr>
          <a:xfrm>
            <a:off x="4810450" y="4294463"/>
            <a:ext cx="3757200" cy="383100"/>
          </a:xfrm>
          <a:prstGeom prst="rect">
            <a:avLst/>
          </a:prstGeom>
          <a:noFill/>
          <a:ln>
            <a:noFill/>
          </a:ln>
        </p:spPr>
        <p:txBody>
          <a:bodyPr anchorCtr="0" anchor="ctr" bIns="91425" lIns="91425" spcFirstLastPara="1" rIns="91425" wrap="square" tIns="91425">
            <a:noAutofit/>
          </a:bodyPr>
          <a:lstStyle/>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Stay in the US for 1-5 years</a:t>
            </a:r>
            <a:endParaRPr sz="1200">
              <a:solidFill>
                <a:schemeClr val="dk1"/>
              </a:solidFill>
              <a:latin typeface="Roboto"/>
              <a:ea typeface="Roboto"/>
              <a:cs typeface="Roboto"/>
              <a:sym typeface="Roboto"/>
            </a:endParaRPr>
          </a:p>
          <a:p>
            <a:pPr indent="-304800" lvl="0" marL="28575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Different in CLV calculation</a:t>
            </a:r>
            <a:endParaRPr sz="1200">
              <a:solidFill>
                <a:schemeClr val="dk1"/>
              </a:solidFill>
              <a:latin typeface="Roboto"/>
              <a:ea typeface="Roboto"/>
              <a:cs typeface="Roboto"/>
              <a:sym typeface="Roboto"/>
            </a:endParaRPr>
          </a:p>
        </p:txBody>
      </p:sp>
      <p:sp>
        <p:nvSpPr>
          <p:cNvPr id="246" name="Google Shape;246;p17"/>
          <p:cNvSpPr/>
          <p:nvPr/>
        </p:nvSpPr>
        <p:spPr>
          <a:xfrm>
            <a:off x="329309" y="1404056"/>
            <a:ext cx="353596" cy="353868"/>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7"/>
          <p:cNvSpPr/>
          <p:nvPr/>
        </p:nvSpPr>
        <p:spPr>
          <a:xfrm>
            <a:off x="207000" y="1730631"/>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7"/>
          <p:cNvSpPr/>
          <p:nvPr/>
        </p:nvSpPr>
        <p:spPr>
          <a:xfrm flipH="1">
            <a:off x="3279419" y="4178533"/>
            <a:ext cx="353596" cy="353868"/>
          </a:xfrm>
          <a:custGeom>
            <a:rect b="b" l="l" r="r" t="t"/>
            <a:pathLst>
              <a:path extrusionOk="0" h="9125" w="9118">
                <a:moveTo>
                  <a:pt x="4602" y="0"/>
                </a:moveTo>
                <a:cubicBezTo>
                  <a:pt x="4154" y="2262"/>
                  <a:pt x="2348" y="4068"/>
                  <a:pt x="1" y="4515"/>
                </a:cubicBezTo>
                <a:cubicBezTo>
                  <a:pt x="2348" y="4971"/>
                  <a:pt x="4154" y="6777"/>
                  <a:pt x="4602" y="9124"/>
                </a:cubicBezTo>
                <a:cubicBezTo>
                  <a:pt x="4964" y="6777"/>
                  <a:pt x="6864" y="4971"/>
                  <a:pt x="9117" y="4515"/>
                </a:cubicBezTo>
                <a:cubicBezTo>
                  <a:pt x="6864" y="4068"/>
                  <a:pt x="4964" y="2262"/>
                  <a:pt x="4602"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7"/>
          <p:cNvSpPr/>
          <p:nvPr/>
        </p:nvSpPr>
        <p:spPr>
          <a:xfrm flipH="1">
            <a:off x="3636621" y="4532396"/>
            <a:ext cx="178504" cy="178776"/>
          </a:xfrm>
          <a:custGeom>
            <a:rect b="b" l="l" r="r" t="t"/>
            <a:pathLst>
              <a:path extrusionOk="0" h="4610" w="4603">
                <a:moveTo>
                  <a:pt x="2349" y="1"/>
                </a:moveTo>
                <a:cubicBezTo>
                  <a:pt x="2074" y="1178"/>
                  <a:pt x="1171" y="2081"/>
                  <a:pt x="1" y="2262"/>
                </a:cubicBezTo>
                <a:cubicBezTo>
                  <a:pt x="1171" y="2529"/>
                  <a:pt x="2074" y="3432"/>
                  <a:pt x="2349" y="4610"/>
                </a:cubicBezTo>
                <a:cubicBezTo>
                  <a:pt x="2529" y="3432"/>
                  <a:pt x="3432" y="2529"/>
                  <a:pt x="4603" y="2262"/>
                </a:cubicBezTo>
                <a:cubicBezTo>
                  <a:pt x="3432" y="2081"/>
                  <a:pt x="2529" y="1178"/>
                  <a:pt x="2349" y="1"/>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17"/>
          <p:cNvPicPr preferRelativeResize="0"/>
          <p:nvPr/>
        </p:nvPicPr>
        <p:blipFill>
          <a:blip r:embed="rId3">
            <a:alphaModFix/>
          </a:blip>
          <a:stretch>
            <a:fillRect/>
          </a:stretch>
        </p:blipFill>
        <p:spPr>
          <a:xfrm>
            <a:off x="7391900" y="75500"/>
            <a:ext cx="1686050" cy="474400"/>
          </a:xfrm>
          <a:prstGeom prst="rect">
            <a:avLst/>
          </a:prstGeom>
          <a:noFill/>
          <a:ln>
            <a:noFill/>
          </a:ln>
        </p:spPr>
      </p:pic>
      <p:sp>
        <p:nvSpPr>
          <p:cNvPr id="251" name="Google Shape;251;p17"/>
          <p:cNvSpPr txBox="1"/>
          <p:nvPr/>
        </p:nvSpPr>
        <p:spPr>
          <a:xfrm>
            <a:off x="457200" y="1523975"/>
            <a:ext cx="3862500" cy="2555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The </a:t>
            </a:r>
            <a:r>
              <a:rPr b="1" lang="en">
                <a:solidFill>
                  <a:srgbClr val="6AA84F"/>
                </a:solidFill>
                <a:latin typeface="Fira Sans"/>
                <a:ea typeface="Fira Sans"/>
                <a:cs typeface="Fira Sans"/>
                <a:sym typeface="Fira Sans"/>
              </a:rPr>
              <a:t>minority population</a:t>
            </a:r>
            <a:r>
              <a:rPr lang="en">
                <a:latin typeface="Fira Sans"/>
                <a:ea typeface="Fira Sans"/>
                <a:cs typeface="Fira Sans"/>
                <a:sym typeface="Fira Sans"/>
              </a:rPr>
              <a:t> in the US is 90 million (30% of the total population)</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Maintain an annual growth of 3-5% i</a:t>
            </a:r>
            <a:r>
              <a:rPr lang="en">
                <a:latin typeface="Fira Sans"/>
                <a:ea typeface="Fira Sans"/>
                <a:cs typeface="Fira Sans"/>
                <a:sym typeface="Fira Sans"/>
              </a:rPr>
              <a:t>n the future</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The minority grocery e-commerce market is an incremental market </a:t>
            </a:r>
            <a:endParaRPr>
              <a:latin typeface="Fira Sans"/>
              <a:ea typeface="Fira Sans"/>
              <a:cs typeface="Fira Sans"/>
              <a:sym typeface="Fira Sans"/>
            </a:endParaRPr>
          </a:p>
          <a:p>
            <a:pPr indent="0" lvl="0" marL="457200" rtl="0" algn="l">
              <a:spcBef>
                <a:spcPts val="0"/>
              </a:spcBef>
              <a:spcAft>
                <a:spcPts val="0"/>
              </a:spcAft>
              <a:buNone/>
            </a:pPr>
            <a:r>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These users' annual food consumption in the US will reach $470 billion in 2023</a:t>
            </a:r>
            <a:endParaRPr>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8"/>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Customer Journey </a:t>
            </a:r>
            <a:endParaRPr/>
          </a:p>
        </p:txBody>
      </p:sp>
      <p:pic>
        <p:nvPicPr>
          <p:cNvPr id="257" name="Google Shape;257;p18"/>
          <p:cNvPicPr preferRelativeResize="0"/>
          <p:nvPr/>
        </p:nvPicPr>
        <p:blipFill>
          <a:blip r:embed="rId3">
            <a:alphaModFix/>
          </a:blip>
          <a:stretch>
            <a:fillRect/>
          </a:stretch>
        </p:blipFill>
        <p:spPr>
          <a:xfrm>
            <a:off x="7391900" y="75500"/>
            <a:ext cx="1686050" cy="474400"/>
          </a:xfrm>
          <a:prstGeom prst="rect">
            <a:avLst/>
          </a:prstGeom>
          <a:noFill/>
          <a:ln>
            <a:noFill/>
          </a:ln>
        </p:spPr>
      </p:pic>
      <p:pic>
        <p:nvPicPr>
          <p:cNvPr id="258" name="Google Shape;258;p18"/>
          <p:cNvPicPr preferRelativeResize="0"/>
          <p:nvPr/>
        </p:nvPicPr>
        <p:blipFill>
          <a:blip r:embed="rId4">
            <a:alphaModFix/>
          </a:blip>
          <a:stretch>
            <a:fillRect/>
          </a:stretch>
        </p:blipFill>
        <p:spPr>
          <a:xfrm>
            <a:off x="972000" y="950100"/>
            <a:ext cx="7200012" cy="4041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grpSp>
        <p:nvGrpSpPr>
          <p:cNvPr id="263" name="Google Shape;263;p19"/>
          <p:cNvGrpSpPr/>
          <p:nvPr/>
        </p:nvGrpSpPr>
        <p:grpSpPr>
          <a:xfrm>
            <a:off x="1500242" y="696171"/>
            <a:ext cx="6180270" cy="4069918"/>
            <a:chOff x="921400" y="449682"/>
            <a:chExt cx="7000759" cy="4494168"/>
          </a:xfrm>
        </p:grpSpPr>
        <p:sp>
          <p:nvSpPr>
            <p:cNvPr id="264" name="Google Shape;264;p19"/>
            <p:cNvSpPr/>
            <p:nvPr/>
          </p:nvSpPr>
          <p:spPr>
            <a:xfrm>
              <a:off x="3407501" y="449682"/>
              <a:ext cx="1878300" cy="743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300"/>
            </a:p>
          </p:txBody>
        </p:sp>
        <p:sp>
          <p:nvSpPr>
            <p:cNvPr id="265" name="Google Shape;265;p19"/>
            <p:cNvSpPr/>
            <p:nvPr/>
          </p:nvSpPr>
          <p:spPr>
            <a:xfrm>
              <a:off x="921400" y="1362625"/>
              <a:ext cx="1878300" cy="743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921400" y="3456450"/>
              <a:ext cx="1878300" cy="743700"/>
            </a:xfrm>
            <a:prstGeom prst="ellipse">
              <a:avLst/>
            </a:prstGeom>
            <a:solidFill>
              <a:srgbClr val="B6D7A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6043859" y="1530911"/>
              <a:ext cx="1878300" cy="743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9"/>
            <p:cNvSpPr/>
            <p:nvPr/>
          </p:nvSpPr>
          <p:spPr>
            <a:xfrm>
              <a:off x="5957542" y="3456450"/>
              <a:ext cx="1878300" cy="743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9"/>
            <p:cNvSpPr/>
            <p:nvPr/>
          </p:nvSpPr>
          <p:spPr>
            <a:xfrm>
              <a:off x="3632850" y="4200150"/>
              <a:ext cx="1878300" cy="743700"/>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0" name="Google Shape;270;p19"/>
          <p:cNvPicPr preferRelativeResize="0"/>
          <p:nvPr/>
        </p:nvPicPr>
        <p:blipFill>
          <a:blip r:embed="rId3">
            <a:alphaModFix/>
          </a:blip>
          <a:stretch>
            <a:fillRect/>
          </a:stretch>
        </p:blipFill>
        <p:spPr>
          <a:xfrm>
            <a:off x="3882848" y="2449901"/>
            <a:ext cx="1950700" cy="548850"/>
          </a:xfrm>
          <a:prstGeom prst="rect">
            <a:avLst/>
          </a:prstGeom>
          <a:noFill/>
          <a:ln>
            <a:noFill/>
          </a:ln>
        </p:spPr>
      </p:pic>
      <p:sp>
        <p:nvSpPr>
          <p:cNvPr id="271" name="Google Shape;271;p19"/>
          <p:cNvSpPr txBox="1"/>
          <p:nvPr/>
        </p:nvSpPr>
        <p:spPr>
          <a:xfrm>
            <a:off x="1701950" y="35550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Data Analytics</a:t>
            </a:r>
            <a:endParaRPr sz="200"/>
          </a:p>
        </p:txBody>
      </p:sp>
      <p:sp>
        <p:nvSpPr>
          <p:cNvPr id="272" name="Google Shape;272;p19"/>
          <p:cNvSpPr txBox="1"/>
          <p:nvPr/>
        </p:nvSpPr>
        <p:spPr>
          <a:xfrm>
            <a:off x="1861950" y="1613650"/>
            <a:ext cx="3000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Fira Sans Extra Condensed Medium"/>
                <a:ea typeface="Fira Sans Extra Condensed Medium"/>
                <a:cs typeface="Fira Sans Extra Condensed Medium"/>
                <a:sym typeface="Fira Sans Extra Condensed Medium"/>
              </a:rPr>
              <a:t>Logistics</a:t>
            </a:r>
            <a:endParaRPr sz="1900"/>
          </a:p>
        </p:txBody>
      </p:sp>
      <p:sp>
        <p:nvSpPr>
          <p:cNvPr id="273" name="Google Shape;273;p19"/>
          <p:cNvSpPr txBox="1"/>
          <p:nvPr/>
        </p:nvSpPr>
        <p:spPr>
          <a:xfrm>
            <a:off x="3240950" y="809700"/>
            <a:ext cx="2592600" cy="446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700">
                <a:solidFill>
                  <a:schemeClr val="dk1"/>
                </a:solidFill>
                <a:latin typeface="Fira Sans Extra Condensed Medium"/>
                <a:ea typeface="Fira Sans Extra Condensed Medium"/>
                <a:cs typeface="Fira Sans Extra Condensed Medium"/>
                <a:sym typeface="Fira Sans Extra Condensed Medium"/>
              </a:rPr>
              <a:t>Ads/Media</a:t>
            </a:r>
            <a:endParaRPr sz="300"/>
          </a:p>
        </p:txBody>
      </p:sp>
      <p:sp>
        <p:nvSpPr>
          <p:cNvPr id="274" name="Google Shape;274;p19"/>
          <p:cNvSpPr txBox="1"/>
          <p:nvPr/>
        </p:nvSpPr>
        <p:spPr>
          <a:xfrm>
            <a:off x="6311025" y="1628950"/>
            <a:ext cx="3000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Fira Sans Extra Condensed Medium"/>
                <a:ea typeface="Fira Sans Extra Condensed Medium"/>
                <a:cs typeface="Fira Sans Extra Condensed Medium"/>
                <a:sym typeface="Fira Sans Extra Condensed Medium"/>
              </a:rPr>
              <a:t>Subsidiary-</a:t>
            </a:r>
            <a:endParaRPr sz="1700">
              <a:solidFill>
                <a:schemeClr val="dk1"/>
              </a:solidFill>
              <a:latin typeface="Fira Sans Extra Condensed Medium"/>
              <a:ea typeface="Fira Sans Extra Condensed Medium"/>
              <a:cs typeface="Fira Sans Extra Condensed Medium"/>
              <a:sym typeface="Fira Sans Extra Condensed Medium"/>
            </a:endParaRPr>
          </a:p>
          <a:p>
            <a:pPr indent="0" lvl="0" marL="0" rtl="0" algn="l">
              <a:spcBef>
                <a:spcPts val="0"/>
              </a:spcBef>
              <a:spcAft>
                <a:spcPts val="0"/>
              </a:spcAft>
              <a:buNone/>
            </a:pPr>
            <a:r>
              <a:rPr lang="en" sz="1700">
                <a:solidFill>
                  <a:schemeClr val="dk1"/>
                </a:solidFill>
                <a:latin typeface="Fira Sans Extra Condensed Medium"/>
                <a:ea typeface="Fira Sans Extra Condensed Medium"/>
                <a:cs typeface="Fira Sans Extra Condensed Medium"/>
                <a:sym typeface="Fira Sans Extra Condensed Medium"/>
              </a:rPr>
              <a:t>Food Delivery </a:t>
            </a:r>
            <a:endParaRPr sz="300"/>
          </a:p>
        </p:txBody>
      </p:sp>
      <p:sp>
        <p:nvSpPr>
          <p:cNvPr id="275" name="Google Shape;275;p19"/>
          <p:cNvSpPr txBox="1"/>
          <p:nvPr/>
        </p:nvSpPr>
        <p:spPr>
          <a:xfrm>
            <a:off x="6154350" y="3504225"/>
            <a:ext cx="142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Fira Sans Extra Condensed Medium"/>
                <a:ea typeface="Fira Sans Extra Condensed Medium"/>
                <a:cs typeface="Fira Sans Extra Condensed Medium"/>
                <a:sym typeface="Fira Sans Extra Condensed Medium"/>
              </a:rPr>
              <a:t>Supply Chain</a:t>
            </a:r>
            <a:endParaRPr sz="1600"/>
          </a:p>
        </p:txBody>
      </p:sp>
      <p:pic>
        <p:nvPicPr>
          <p:cNvPr id="276" name="Google Shape;276;p19"/>
          <p:cNvPicPr preferRelativeResize="0"/>
          <p:nvPr/>
        </p:nvPicPr>
        <p:blipFill>
          <a:blip r:embed="rId4">
            <a:alphaModFix/>
          </a:blip>
          <a:stretch>
            <a:fillRect/>
          </a:stretch>
        </p:blipFill>
        <p:spPr>
          <a:xfrm>
            <a:off x="457200" y="3185426"/>
            <a:ext cx="793600" cy="446400"/>
          </a:xfrm>
          <a:prstGeom prst="rect">
            <a:avLst/>
          </a:prstGeom>
          <a:noFill/>
          <a:ln>
            <a:noFill/>
          </a:ln>
        </p:spPr>
      </p:pic>
      <p:pic>
        <p:nvPicPr>
          <p:cNvPr id="277" name="Google Shape;277;p19"/>
          <p:cNvPicPr preferRelativeResize="0"/>
          <p:nvPr/>
        </p:nvPicPr>
        <p:blipFill>
          <a:blip r:embed="rId5">
            <a:alphaModFix/>
          </a:blip>
          <a:stretch>
            <a:fillRect/>
          </a:stretch>
        </p:blipFill>
        <p:spPr>
          <a:xfrm>
            <a:off x="746125" y="3986150"/>
            <a:ext cx="892800" cy="446400"/>
          </a:xfrm>
          <a:prstGeom prst="rect">
            <a:avLst/>
          </a:prstGeom>
          <a:noFill/>
          <a:ln>
            <a:noFill/>
          </a:ln>
        </p:spPr>
      </p:pic>
      <p:sp>
        <p:nvSpPr>
          <p:cNvPr id="278" name="Google Shape;278;p19"/>
          <p:cNvSpPr txBox="1"/>
          <p:nvPr/>
        </p:nvSpPr>
        <p:spPr>
          <a:xfrm>
            <a:off x="4161350" y="419425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Fira Sans Extra Condensed Medium"/>
                <a:ea typeface="Fira Sans Extra Condensed Medium"/>
                <a:cs typeface="Fira Sans Extra Condensed Medium"/>
                <a:sym typeface="Fira Sans Extra Condensed Medium"/>
              </a:rPr>
              <a:t>Dashboard</a:t>
            </a:r>
            <a:endParaRPr sz="400"/>
          </a:p>
        </p:txBody>
      </p:sp>
      <p:pic>
        <p:nvPicPr>
          <p:cNvPr id="279" name="Google Shape;279;p19"/>
          <p:cNvPicPr preferRelativeResize="0"/>
          <p:nvPr/>
        </p:nvPicPr>
        <p:blipFill>
          <a:blip r:embed="rId6">
            <a:alphaModFix/>
          </a:blip>
          <a:stretch>
            <a:fillRect/>
          </a:stretch>
        </p:blipFill>
        <p:spPr>
          <a:xfrm>
            <a:off x="7697071" y="1759742"/>
            <a:ext cx="1346121" cy="446400"/>
          </a:xfrm>
          <a:prstGeom prst="rect">
            <a:avLst/>
          </a:prstGeom>
          <a:noFill/>
          <a:ln>
            <a:noFill/>
          </a:ln>
        </p:spPr>
      </p:pic>
      <p:sp>
        <p:nvSpPr>
          <p:cNvPr id="280" name="Google Shape;280;p19"/>
          <p:cNvSpPr txBox="1"/>
          <p:nvPr>
            <p:ph type="title"/>
          </p:nvPr>
        </p:nvSpPr>
        <p:spPr>
          <a:xfrm>
            <a:off x="256950" y="9105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a:t>
            </a:r>
            <a:r>
              <a:rPr lang="en"/>
              <a:t>igital Ecosystem</a:t>
            </a:r>
            <a:endParaRPr/>
          </a:p>
          <a:p>
            <a:pPr indent="0" lvl="0" marL="0" rtl="0" algn="l">
              <a:spcBef>
                <a:spcPts val="0"/>
              </a:spcBef>
              <a:spcAft>
                <a:spcPts val="0"/>
              </a:spcAft>
              <a:buClr>
                <a:schemeClr val="dk1"/>
              </a:buClr>
              <a:buSzPts val="1100"/>
              <a:buFont typeface="Arial"/>
              <a:buNone/>
            </a:pPr>
            <a:r>
              <a:t/>
            </a:r>
            <a:endParaRPr/>
          </a:p>
        </p:txBody>
      </p:sp>
      <p:pic>
        <p:nvPicPr>
          <p:cNvPr id="281" name="Google Shape;281;p19"/>
          <p:cNvPicPr preferRelativeResize="0"/>
          <p:nvPr/>
        </p:nvPicPr>
        <p:blipFill>
          <a:blip r:embed="rId7">
            <a:alphaModFix/>
          </a:blip>
          <a:stretch>
            <a:fillRect/>
          </a:stretch>
        </p:blipFill>
        <p:spPr>
          <a:xfrm>
            <a:off x="5354390" y="468850"/>
            <a:ext cx="440259" cy="548849"/>
          </a:xfrm>
          <a:prstGeom prst="rect">
            <a:avLst/>
          </a:prstGeom>
          <a:noFill/>
          <a:ln>
            <a:noFill/>
          </a:ln>
        </p:spPr>
      </p:pic>
      <p:pic>
        <p:nvPicPr>
          <p:cNvPr id="282" name="Google Shape;282;p19"/>
          <p:cNvPicPr preferRelativeResize="0"/>
          <p:nvPr/>
        </p:nvPicPr>
        <p:blipFill rotWithShape="1">
          <a:blip r:embed="rId8">
            <a:alphaModFix/>
          </a:blip>
          <a:srcRect b="23101" l="18658" r="17222" t="18353"/>
          <a:stretch/>
        </p:blipFill>
        <p:spPr>
          <a:xfrm>
            <a:off x="4449112" y="292081"/>
            <a:ext cx="513375" cy="312494"/>
          </a:xfrm>
          <a:prstGeom prst="rect">
            <a:avLst/>
          </a:prstGeom>
          <a:noFill/>
          <a:ln>
            <a:noFill/>
          </a:ln>
        </p:spPr>
      </p:pic>
      <p:pic>
        <p:nvPicPr>
          <p:cNvPr id="283" name="Google Shape;283;p19"/>
          <p:cNvPicPr preferRelativeResize="0"/>
          <p:nvPr/>
        </p:nvPicPr>
        <p:blipFill>
          <a:blip r:embed="rId9">
            <a:alphaModFix/>
          </a:blip>
          <a:stretch>
            <a:fillRect/>
          </a:stretch>
        </p:blipFill>
        <p:spPr>
          <a:xfrm>
            <a:off x="3366402" y="498799"/>
            <a:ext cx="641689" cy="312500"/>
          </a:xfrm>
          <a:prstGeom prst="rect">
            <a:avLst/>
          </a:prstGeom>
          <a:noFill/>
          <a:ln>
            <a:noFill/>
          </a:ln>
        </p:spPr>
      </p:pic>
      <p:sp>
        <p:nvSpPr>
          <p:cNvPr id="284" name="Google Shape;284;p19"/>
          <p:cNvSpPr txBox="1"/>
          <p:nvPr/>
        </p:nvSpPr>
        <p:spPr>
          <a:xfrm>
            <a:off x="195775" y="1721350"/>
            <a:ext cx="1749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Fira Sans"/>
                <a:ea typeface="Fira Sans"/>
                <a:cs typeface="Fira Sans"/>
                <a:sym typeface="Fira Sans"/>
              </a:rPr>
              <a:t>Own Driver </a:t>
            </a:r>
            <a:endParaRPr sz="1100">
              <a:solidFill>
                <a:schemeClr val="dk1"/>
              </a:solidFill>
              <a:latin typeface="Fira Sans"/>
              <a:ea typeface="Fira Sans"/>
              <a:cs typeface="Fira Sans"/>
              <a:sym typeface="Fira Sans"/>
            </a:endParaRPr>
          </a:p>
          <a:p>
            <a:pPr indent="0" lvl="0" marL="0" rtl="0" algn="l">
              <a:spcBef>
                <a:spcPts val="0"/>
              </a:spcBef>
              <a:spcAft>
                <a:spcPts val="0"/>
              </a:spcAft>
              <a:buNone/>
            </a:pPr>
            <a:r>
              <a:rPr lang="en" sz="1100">
                <a:solidFill>
                  <a:schemeClr val="dk1"/>
                </a:solidFill>
                <a:latin typeface="Fira Sans"/>
                <a:ea typeface="Fira Sans"/>
                <a:cs typeface="Fira Sans"/>
                <a:sym typeface="Fira Sans"/>
              </a:rPr>
              <a:t>Management System</a:t>
            </a:r>
            <a:endParaRPr sz="500">
              <a:latin typeface="Fira Sans"/>
              <a:ea typeface="Fira Sans"/>
              <a:cs typeface="Fira Sans"/>
              <a:sym typeface="Fira Sans"/>
            </a:endParaRPr>
          </a:p>
        </p:txBody>
      </p:sp>
      <p:sp>
        <p:nvSpPr>
          <p:cNvPr id="285" name="Google Shape;285;p19"/>
          <p:cNvSpPr txBox="1"/>
          <p:nvPr/>
        </p:nvSpPr>
        <p:spPr>
          <a:xfrm>
            <a:off x="3837125" y="4766100"/>
            <a:ext cx="34005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Fira Sans"/>
                <a:ea typeface="Fira Sans"/>
                <a:cs typeface="Fira Sans"/>
                <a:sym typeface="Fira Sans"/>
              </a:rPr>
              <a:t>O</a:t>
            </a:r>
            <a:r>
              <a:rPr lang="en" sz="1100">
                <a:solidFill>
                  <a:schemeClr val="dk1"/>
                </a:solidFill>
                <a:latin typeface="Fira Sans"/>
                <a:ea typeface="Fira Sans"/>
                <a:cs typeface="Fira Sans"/>
                <a:sym typeface="Fira Sans"/>
              </a:rPr>
              <a:t>wn Business Dashboard Platform</a:t>
            </a:r>
            <a:endParaRPr sz="1100">
              <a:solidFill>
                <a:schemeClr val="dk1"/>
              </a:solidFill>
              <a:latin typeface="Fira Sans"/>
              <a:ea typeface="Fira Sans"/>
              <a:cs typeface="Fira Sans"/>
              <a:sym typeface="Fira Sans"/>
            </a:endParaRPr>
          </a:p>
        </p:txBody>
      </p:sp>
      <p:sp>
        <p:nvSpPr>
          <p:cNvPr id="286" name="Google Shape;286;p19"/>
          <p:cNvSpPr txBox="1"/>
          <p:nvPr/>
        </p:nvSpPr>
        <p:spPr>
          <a:xfrm>
            <a:off x="7583525" y="3394075"/>
            <a:ext cx="1573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dk1"/>
                </a:solidFill>
                <a:latin typeface="Fira Sans"/>
                <a:ea typeface="Fira Sans"/>
                <a:cs typeface="Fira Sans"/>
                <a:sym typeface="Fira Sans"/>
              </a:rPr>
              <a:t>Global Network of Demand, Inventory, Labor &amp; Distributions</a:t>
            </a:r>
            <a:endParaRPr sz="1300">
              <a:latin typeface="Fira Sans"/>
              <a:ea typeface="Fira Sans"/>
              <a:cs typeface="Fira Sans"/>
              <a:sym typeface="Fira Sans"/>
            </a:endParaRPr>
          </a:p>
        </p:txBody>
      </p:sp>
      <p:sp>
        <p:nvSpPr>
          <p:cNvPr id="287" name="Google Shape;287;p19"/>
          <p:cNvSpPr txBox="1"/>
          <p:nvPr/>
        </p:nvSpPr>
        <p:spPr>
          <a:xfrm>
            <a:off x="6311025" y="91050"/>
            <a:ext cx="2689800" cy="1477500"/>
          </a:xfrm>
          <a:prstGeom prst="rect">
            <a:avLst/>
          </a:prstGeom>
          <a:noFill/>
          <a:ln cap="flat" cmpd="sng" w="28575">
            <a:solidFill>
              <a:srgbClr val="D5A6BD"/>
            </a:solidFill>
            <a:prstDash val="solid"/>
            <a:round/>
            <a:headEnd len="sm" w="sm" type="none"/>
            <a:tailEnd len="sm" w="sm" type="none"/>
          </a:ln>
        </p:spPr>
        <p:txBody>
          <a:bodyPr anchorCtr="0" anchor="t" bIns="91425" lIns="91425" spcFirstLastPara="1" rIns="91425" wrap="square" tIns="91425">
            <a:spAutoFit/>
          </a:bodyPr>
          <a:lstStyle/>
          <a:p>
            <a:pPr indent="0" lvl="0" marL="457200" rtl="0" algn="l">
              <a:spcBef>
                <a:spcPts val="0"/>
              </a:spcBef>
              <a:spcAft>
                <a:spcPts val="0"/>
              </a:spcAft>
              <a:buNone/>
            </a:pPr>
            <a:r>
              <a:rPr b="1" lang="en">
                <a:latin typeface="Fira Sans"/>
                <a:ea typeface="Fira Sans"/>
                <a:cs typeface="Fira Sans"/>
                <a:sym typeface="Fira Sans"/>
              </a:rPr>
              <a:t>To-be: </a:t>
            </a:r>
            <a:endParaRPr b="1">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Consistent brand style</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Avoid Vendor Lock-in </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Have 100% control</a:t>
            </a:r>
            <a:endParaRPr>
              <a:latin typeface="Fira Sans"/>
              <a:ea typeface="Fira Sans"/>
              <a:cs typeface="Fira Sans"/>
              <a:sym typeface="Fira Sans"/>
            </a:endParaRPr>
          </a:p>
          <a:p>
            <a:pPr indent="-317500" lvl="0" marL="457200" rtl="0" algn="l">
              <a:spcBef>
                <a:spcPts val="0"/>
              </a:spcBef>
              <a:spcAft>
                <a:spcPts val="0"/>
              </a:spcAft>
              <a:buSzPts val="1400"/>
              <a:buFont typeface="Fira Sans"/>
              <a:buChar char="●"/>
            </a:pPr>
            <a:r>
              <a:rPr lang="en">
                <a:latin typeface="Fira Sans"/>
                <a:ea typeface="Fira Sans"/>
                <a:cs typeface="Fira Sans"/>
                <a:sym typeface="Fira Sans"/>
              </a:rPr>
              <a:t>Integrate ad &amp; data analytics </a:t>
            </a:r>
            <a:endParaRPr>
              <a:latin typeface="Fira Sans"/>
              <a:ea typeface="Fira Sans"/>
              <a:cs typeface="Fira Sans"/>
              <a:sym typeface="Fira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20"/>
          <p:cNvPicPr preferRelativeResize="0"/>
          <p:nvPr/>
        </p:nvPicPr>
        <p:blipFill>
          <a:blip r:embed="rId3">
            <a:alphaModFix/>
          </a:blip>
          <a:stretch>
            <a:fillRect/>
          </a:stretch>
        </p:blipFill>
        <p:spPr>
          <a:xfrm>
            <a:off x="3048325" y="1462063"/>
            <a:ext cx="3295074" cy="927125"/>
          </a:xfrm>
          <a:prstGeom prst="rect">
            <a:avLst/>
          </a:prstGeom>
          <a:noFill/>
          <a:ln>
            <a:noFill/>
          </a:ln>
        </p:spPr>
      </p:pic>
      <p:sp>
        <p:nvSpPr>
          <p:cNvPr id="293" name="Google Shape;293;p20"/>
          <p:cNvSpPr txBox="1"/>
          <p:nvPr/>
        </p:nvSpPr>
        <p:spPr>
          <a:xfrm>
            <a:off x="488700" y="3426600"/>
            <a:ext cx="83016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Fira Sans"/>
                <a:ea typeface="Fira Sans"/>
                <a:cs typeface="Fira Sans"/>
                <a:sym typeface="Fira Sans"/>
              </a:rPr>
              <a:t>APP       </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Website</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Social Media Channel: </a:t>
            </a:r>
            <a:endParaRPr sz="1200">
              <a:latin typeface="Fira Sans"/>
              <a:ea typeface="Fira Sans"/>
              <a:cs typeface="Fira Sans"/>
              <a:sym typeface="Fira Sans"/>
            </a:endParaRPr>
          </a:p>
          <a:p>
            <a:pPr indent="0" lvl="0" marL="0" rtl="0" algn="ctr">
              <a:spcBef>
                <a:spcPts val="0"/>
              </a:spcBef>
              <a:spcAft>
                <a:spcPts val="0"/>
              </a:spcAft>
              <a:buNone/>
            </a:pPr>
            <a:r>
              <a:rPr lang="en" sz="1200">
                <a:solidFill>
                  <a:schemeClr val="dk1"/>
                </a:solidFill>
                <a:latin typeface="Fira Sans"/>
                <a:ea typeface="Fira Sans"/>
                <a:cs typeface="Fira Sans"/>
                <a:sym typeface="Fira Sans"/>
              </a:rPr>
              <a:t>Facebook; Instagram; Wechat; LinkedIn; YouTube; Twitter       </a:t>
            </a:r>
            <a:endParaRPr sz="1200">
              <a:solidFill>
                <a:schemeClr val="dk1"/>
              </a:solidFill>
              <a:latin typeface="Fira Sans"/>
              <a:ea typeface="Fira Sans"/>
              <a:cs typeface="Fira Sans"/>
              <a:sym typeface="Fira Sans"/>
            </a:endParaRPr>
          </a:p>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294" name="Google Shape;294;p20"/>
          <p:cNvSpPr txBox="1"/>
          <p:nvPr/>
        </p:nvSpPr>
        <p:spPr>
          <a:xfrm>
            <a:off x="3519575" y="2948675"/>
            <a:ext cx="25899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300">
                <a:solidFill>
                  <a:schemeClr val="lt1"/>
                </a:solidFill>
                <a:highlight>
                  <a:srgbClr val="B6D7A8"/>
                </a:highlight>
                <a:latin typeface="Fira Sans"/>
                <a:ea typeface="Fira Sans"/>
                <a:cs typeface="Fira Sans"/>
                <a:sym typeface="Fira Sans"/>
              </a:rPr>
              <a:t>Owned Media </a:t>
            </a:r>
            <a:endParaRPr b="1" sz="2300">
              <a:solidFill>
                <a:schemeClr val="lt1"/>
              </a:solidFill>
              <a:highlight>
                <a:srgbClr val="B6D7A8"/>
              </a:highlight>
              <a:latin typeface="Fira Sans"/>
              <a:ea typeface="Fira Sans"/>
              <a:cs typeface="Fira Sans"/>
              <a:sym typeface="Fira Sans"/>
            </a:endParaRPr>
          </a:p>
        </p:txBody>
      </p:sp>
      <p:sp>
        <p:nvSpPr>
          <p:cNvPr id="295" name="Google Shape;295;p20"/>
          <p:cNvSpPr txBox="1"/>
          <p:nvPr/>
        </p:nvSpPr>
        <p:spPr>
          <a:xfrm>
            <a:off x="135000" y="1462063"/>
            <a:ext cx="27273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highlight>
                  <a:srgbClr val="6FA8DC"/>
                </a:highlight>
                <a:latin typeface="Fira Sans"/>
                <a:ea typeface="Fira Sans"/>
                <a:cs typeface="Fira Sans"/>
                <a:sym typeface="Fira Sans"/>
              </a:rPr>
              <a:t>Paid</a:t>
            </a:r>
            <a:r>
              <a:rPr b="1" lang="en" sz="2300">
                <a:solidFill>
                  <a:schemeClr val="lt1"/>
                </a:solidFill>
                <a:highlight>
                  <a:srgbClr val="6FA8DC"/>
                </a:highlight>
                <a:latin typeface="Fira Sans"/>
                <a:ea typeface="Fira Sans"/>
                <a:cs typeface="Fira Sans"/>
                <a:sym typeface="Fira Sans"/>
              </a:rPr>
              <a:t> Media</a:t>
            </a:r>
            <a:r>
              <a:rPr lang="en" sz="2300">
                <a:highlight>
                  <a:srgbClr val="6FA8DC"/>
                </a:highlight>
                <a:latin typeface="Fira Sans"/>
                <a:ea typeface="Fira Sans"/>
                <a:cs typeface="Fira Sans"/>
                <a:sym typeface="Fira Sans"/>
              </a:rPr>
              <a:t> </a:t>
            </a:r>
            <a:r>
              <a:rPr lang="en" sz="1300">
                <a:latin typeface="Fira Sans"/>
                <a:ea typeface="Fira Sans"/>
                <a:cs typeface="Fira Sans"/>
                <a:sym typeface="Fira Sans"/>
              </a:rPr>
              <a:t>    </a:t>
            </a:r>
            <a:endParaRPr sz="13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SEO</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Blog </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Social Media Ads</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Paid content promotion</a:t>
            </a:r>
            <a:endParaRPr sz="1200">
              <a:latin typeface="Fira Sans"/>
              <a:ea typeface="Fira Sans"/>
              <a:cs typeface="Fira Sans"/>
              <a:sym typeface="Fira Sans"/>
            </a:endParaRPr>
          </a:p>
          <a:p>
            <a:pPr indent="0" lvl="0" marL="0" rtl="0" algn="ctr">
              <a:spcBef>
                <a:spcPts val="0"/>
              </a:spcBef>
              <a:spcAft>
                <a:spcPts val="0"/>
              </a:spcAft>
              <a:buNone/>
            </a:pPr>
            <a:r>
              <a:t/>
            </a:r>
            <a:endParaRPr sz="1300">
              <a:latin typeface="Fira Sans"/>
              <a:ea typeface="Fira Sans"/>
              <a:cs typeface="Fira Sans"/>
              <a:sym typeface="Fira Sans"/>
            </a:endParaRPr>
          </a:p>
        </p:txBody>
      </p:sp>
      <p:sp>
        <p:nvSpPr>
          <p:cNvPr id="296" name="Google Shape;296;p20"/>
          <p:cNvSpPr txBox="1"/>
          <p:nvPr/>
        </p:nvSpPr>
        <p:spPr>
          <a:xfrm>
            <a:off x="6416700" y="1371638"/>
            <a:ext cx="2727300" cy="127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chemeClr val="lt1"/>
                </a:solidFill>
                <a:highlight>
                  <a:srgbClr val="8E7CC3"/>
                </a:highlight>
                <a:latin typeface="Fira Sans"/>
                <a:ea typeface="Fira Sans"/>
                <a:cs typeface="Fira Sans"/>
                <a:sym typeface="Fira Sans"/>
              </a:rPr>
              <a:t>Earned</a:t>
            </a:r>
            <a:r>
              <a:rPr b="1" lang="en" sz="2300">
                <a:solidFill>
                  <a:schemeClr val="lt1"/>
                </a:solidFill>
                <a:highlight>
                  <a:srgbClr val="8E7CC3"/>
                </a:highlight>
                <a:latin typeface="Fira Sans"/>
                <a:ea typeface="Fira Sans"/>
                <a:cs typeface="Fira Sans"/>
                <a:sym typeface="Fira Sans"/>
              </a:rPr>
              <a:t> Media</a:t>
            </a:r>
            <a:r>
              <a:rPr lang="en" sz="2300">
                <a:solidFill>
                  <a:schemeClr val="lt1"/>
                </a:solidFill>
                <a:highlight>
                  <a:srgbClr val="8E7CC3"/>
                </a:highlight>
                <a:latin typeface="Fira Sans"/>
                <a:ea typeface="Fira Sans"/>
                <a:cs typeface="Fira Sans"/>
                <a:sym typeface="Fira Sans"/>
              </a:rPr>
              <a:t> </a:t>
            </a:r>
            <a:r>
              <a:rPr lang="en" sz="1300">
                <a:solidFill>
                  <a:schemeClr val="lt1"/>
                </a:solidFill>
                <a:highlight>
                  <a:srgbClr val="8E7CC3"/>
                </a:highlight>
                <a:latin typeface="Fira Sans"/>
                <a:ea typeface="Fira Sans"/>
                <a:cs typeface="Fira Sans"/>
                <a:sym typeface="Fira Sans"/>
              </a:rPr>
              <a:t>    </a:t>
            </a:r>
            <a:endParaRPr sz="1300">
              <a:solidFill>
                <a:schemeClr val="lt1"/>
              </a:solidFill>
              <a:highlight>
                <a:srgbClr val="8E7CC3"/>
              </a:highlight>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Mentions</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Shares</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Reposts</a:t>
            </a:r>
            <a:endParaRPr sz="1200">
              <a:latin typeface="Fira Sans"/>
              <a:ea typeface="Fira Sans"/>
              <a:cs typeface="Fira Sans"/>
              <a:sym typeface="Fira Sans"/>
            </a:endParaRPr>
          </a:p>
          <a:p>
            <a:pPr indent="0" lvl="0" marL="0" rtl="0" algn="ctr">
              <a:spcBef>
                <a:spcPts val="0"/>
              </a:spcBef>
              <a:spcAft>
                <a:spcPts val="0"/>
              </a:spcAft>
              <a:buNone/>
            </a:pPr>
            <a:r>
              <a:rPr lang="en" sz="1200">
                <a:latin typeface="Fira Sans"/>
                <a:ea typeface="Fira Sans"/>
                <a:cs typeface="Fira Sans"/>
                <a:sym typeface="Fira Sans"/>
              </a:rPr>
              <a:t>Reviews </a:t>
            </a:r>
            <a:endParaRPr sz="1200">
              <a:latin typeface="Fira Sans"/>
              <a:ea typeface="Fira Sans"/>
              <a:cs typeface="Fira Sans"/>
              <a:sym typeface="Fira Sans"/>
            </a:endParaRPr>
          </a:p>
        </p:txBody>
      </p:sp>
      <p:sp>
        <p:nvSpPr>
          <p:cNvPr id="297" name="Google Shape;297;p20"/>
          <p:cNvSpPr/>
          <p:nvPr/>
        </p:nvSpPr>
        <p:spPr>
          <a:xfrm rot="-6781971">
            <a:off x="2396596" y="1576168"/>
            <a:ext cx="438864" cy="446313"/>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rot="-2833845">
            <a:off x="4493839" y="2495090"/>
            <a:ext cx="418277" cy="407883"/>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rot="-8857575">
            <a:off x="6416267" y="1566673"/>
            <a:ext cx="263627" cy="532560"/>
          </a:xfrm>
          <a:custGeom>
            <a:rect b="b" l="l" r="r" t="t"/>
            <a:pathLst>
              <a:path extrusionOk="0" h="6946" w="6797">
                <a:moveTo>
                  <a:pt x="6497" y="0"/>
                </a:moveTo>
                <a:cubicBezTo>
                  <a:pt x="6401" y="0"/>
                  <a:pt x="6299" y="49"/>
                  <a:pt x="6239" y="165"/>
                </a:cubicBezTo>
                <a:cubicBezTo>
                  <a:pt x="5012" y="2778"/>
                  <a:pt x="2865" y="5073"/>
                  <a:pt x="264" y="6459"/>
                </a:cubicBezTo>
                <a:cubicBezTo>
                  <a:pt x="1" y="6585"/>
                  <a:pt x="189" y="6946"/>
                  <a:pt x="441" y="6946"/>
                </a:cubicBezTo>
                <a:cubicBezTo>
                  <a:pt x="483" y="6946"/>
                  <a:pt x="527" y="6936"/>
                  <a:pt x="570" y="6913"/>
                </a:cubicBezTo>
                <a:cubicBezTo>
                  <a:pt x="3171" y="5379"/>
                  <a:pt x="5318" y="3085"/>
                  <a:pt x="6705" y="325"/>
                </a:cubicBezTo>
                <a:cubicBezTo>
                  <a:pt x="6796" y="134"/>
                  <a:pt x="6655" y="0"/>
                  <a:pt x="6497" y="0"/>
                </a:cubicBezTo>
                <a:close/>
              </a:path>
            </a:pathLst>
          </a:custGeom>
          <a:solidFill>
            <a:srgbClr val="FFC9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txBox="1"/>
          <p:nvPr>
            <p:ph type="title"/>
          </p:nvPr>
        </p:nvSpPr>
        <p:spPr>
          <a:xfrm>
            <a:off x="457200" y="377400"/>
            <a:ext cx="8229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Marketing Channels </a:t>
            </a:r>
            <a:endParaRPr/>
          </a:p>
          <a:p>
            <a:pPr indent="0" lvl="0" marL="0" rtl="0" algn="l">
              <a:spcBef>
                <a:spcPts val="0"/>
              </a:spcBef>
              <a:spcAft>
                <a:spcPts val="0"/>
              </a:spcAft>
              <a:buClr>
                <a:schemeClr val="dk1"/>
              </a:buClr>
              <a:buSzPts val="1100"/>
              <a:buFont typeface="Arial"/>
              <a:buNone/>
            </a:pPr>
            <a:r>
              <a:t/>
            </a:r>
            <a:endParaRPr/>
          </a:p>
        </p:txBody>
      </p:sp>
      <p:pic>
        <p:nvPicPr>
          <p:cNvPr id="301" name="Google Shape;301;p20"/>
          <p:cNvPicPr preferRelativeResize="0"/>
          <p:nvPr/>
        </p:nvPicPr>
        <p:blipFill>
          <a:blip r:embed="rId3">
            <a:alphaModFix/>
          </a:blip>
          <a:stretch>
            <a:fillRect/>
          </a:stretch>
        </p:blipFill>
        <p:spPr>
          <a:xfrm>
            <a:off x="7391900" y="75500"/>
            <a:ext cx="1686050" cy="47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pic>
        <p:nvPicPr>
          <p:cNvPr id="306" name="Google Shape;306;p21"/>
          <p:cNvPicPr preferRelativeResize="0"/>
          <p:nvPr/>
        </p:nvPicPr>
        <p:blipFill>
          <a:blip r:embed="rId3">
            <a:alphaModFix/>
          </a:blip>
          <a:stretch>
            <a:fillRect/>
          </a:stretch>
        </p:blipFill>
        <p:spPr>
          <a:xfrm>
            <a:off x="152575" y="0"/>
            <a:ext cx="6616239" cy="5143500"/>
          </a:xfrm>
          <a:prstGeom prst="rect">
            <a:avLst/>
          </a:prstGeom>
          <a:noFill/>
          <a:ln>
            <a:noFill/>
          </a:ln>
        </p:spPr>
      </p:pic>
      <p:sp>
        <p:nvSpPr>
          <p:cNvPr id="307" name="Google Shape;307;p21"/>
          <p:cNvSpPr/>
          <p:nvPr/>
        </p:nvSpPr>
        <p:spPr>
          <a:xfrm>
            <a:off x="3195075" y="2997275"/>
            <a:ext cx="2620500" cy="45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1"/>
          <p:cNvSpPr/>
          <p:nvPr/>
        </p:nvSpPr>
        <p:spPr>
          <a:xfrm>
            <a:off x="3243975" y="549900"/>
            <a:ext cx="2571600" cy="16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1"/>
          <p:cNvSpPr/>
          <p:nvPr/>
        </p:nvSpPr>
        <p:spPr>
          <a:xfrm>
            <a:off x="3195075" y="3448175"/>
            <a:ext cx="2620500" cy="16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1"/>
          <p:cNvSpPr/>
          <p:nvPr/>
        </p:nvSpPr>
        <p:spPr>
          <a:xfrm>
            <a:off x="3195075" y="3787725"/>
            <a:ext cx="2620500" cy="164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1" name="Google Shape;311;p21"/>
          <p:cNvPicPr preferRelativeResize="0"/>
          <p:nvPr/>
        </p:nvPicPr>
        <p:blipFill>
          <a:blip r:embed="rId4">
            <a:alphaModFix/>
          </a:blip>
          <a:stretch>
            <a:fillRect/>
          </a:stretch>
        </p:blipFill>
        <p:spPr>
          <a:xfrm>
            <a:off x="7391900" y="75500"/>
            <a:ext cx="1686050" cy="474400"/>
          </a:xfrm>
          <a:prstGeom prst="rect">
            <a:avLst/>
          </a:prstGeom>
          <a:noFill/>
          <a:ln>
            <a:noFill/>
          </a:ln>
        </p:spPr>
      </p:pic>
      <p:sp>
        <p:nvSpPr>
          <p:cNvPr id="312" name="Google Shape;312;p21"/>
          <p:cNvSpPr txBox="1"/>
          <p:nvPr/>
        </p:nvSpPr>
        <p:spPr>
          <a:xfrm>
            <a:off x="6398650" y="1509150"/>
            <a:ext cx="2571600" cy="1477500"/>
          </a:xfrm>
          <a:prstGeom prst="rect">
            <a:avLst/>
          </a:prstGeom>
          <a:noFill/>
          <a:ln cap="flat" cmpd="sng" w="28575">
            <a:solidFill>
              <a:srgbClr val="6D9EEB"/>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Cambria"/>
                <a:ea typeface="Cambria"/>
                <a:cs typeface="Cambria"/>
                <a:sym typeface="Cambria"/>
              </a:rPr>
              <a:t>Future Channels to focus on:</a:t>
            </a:r>
            <a:endParaRPr b="1">
              <a:solidFill>
                <a:schemeClr val="dk1"/>
              </a:solidFill>
              <a:latin typeface="Cambria"/>
              <a:ea typeface="Cambria"/>
              <a:cs typeface="Cambria"/>
              <a:sym typeface="Cambria"/>
            </a:endParaRPr>
          </a:p>
          <a:p>
            <a:pPr indent="0" lvl="0" marL="0" rtl="0" algn="l">
              <a:spcBef>
                <a:spcPts val="0"/>
              </a:spcBef>
              <a:spcAft>
                <a:spcPts val="0"/>
              </a:spcAft>
              <a:buNone/>
            </a:pPr>
            <a:r>
              <a:t/>
            </a:r>
            <a:endParaRPr b="1">
              <a:solidFill>
                <a:schemeClr val="dk1"/>
              </a:solidFill>
              <a:latin typeface="Cambria"/>
              <a:ea typeface="Cambria"/>
              <a:cs typeface="Cambria"/>
              <a:sym typeface="Cambria"/>
            </a:endParaRPr>
          </a:p>
          <a:p>
            <a:pPr indent="-317500" lvl="0" marL="457200" rtl="0" algn="l">
              <a:lnSpc>
                <a:spcPct val="150000"/>
              </a:lnSpc>
              <a:spcBef>
                <a:spcPts val="0"/>
              </a:spcBef>
              <a:spcAft>
                <a:spcPts val="0"/>
              </a:spcAft>
              <a:buClr>
                <a:schemeClr val="dk1"/>
              </a:buClr>
              <a:buSzPts val="1400"/>
              <a:buFont typeface="Cambria"/>
              <a:buChar char="●"/>
            </a:pPr>
            <a:r>
              <a:rPr b="1" lang="en">
                <a:solidFill>
                  <a:schemeClr val="dk1"/>
                </a:solidFill>
                <a:latin typeface="Cambria"/>
                <a:ea typeface="Cambria"/>
                <a:cs typeface="Cambria"/>
                <a:sym typeface="Cambria"/>
              </a:rPr>
              <a:t>Direct from APP </a:t>
            </a:r>
            <a:endParaRPr b="1">
              <a:solidFill>
                <a:schemeClr val="dk1"/>
              </a:solidFill>
              <a:latin typeface="Cambria"/>
              <a:ea typeface="Cambria"/>
              <a:cs typeface="Cambria"/>
              <a:sym typeface="Cambria"/>
            </a:endParaRPr>
          </a:p>
          <a:p>
            <a:pPr indent="-317500" lvl="0" marL="457200" rtl="0" algn="l">
              <a:lnSpc>
                <a:spcPct val="150000"/>
              </a:lnSpc>
              <a:spcBef>
                <a:spcPts val="0"/>
              </a:spcBef>
              <a:spcAft>
                <a:spcPts val="0"/>
              </a:spcAft>
              <a:buClr>
                <a:schemeClr val="dk1"/>
              </a:buClr>
              <a:buSzPts val="1400"/>
              <a:buFont typeface="Cambria"/>
              <a:buChar char="●"/>
            </a:pPr>
            <a:r>
              <a:rPr b="1" lang="en">
                <a:solidFill>
                  <a:schemeClr val="dk1"/>
                </a:solidFill>
                <a:latin typeface="Cambria"/>
                <a:ea typeface="Cambria"/>
                <a:cs typeface="Cambria"/>
                <a:sym typeface="Cambria"/>
              </a:rPr>
              <a:t>Incentivised Share</a:t>
            </a:r>
            <a:endParaRPr b="1">
              <a:solidFill>
                <a:schemeClr val="dk1"/>
              </a:solidFill>
              <a:latin typeface="Cambria"/>
              <a:ea typeface="Cambria"/>
              <a:cs typeface="Cambria"/>
              <a:sym typeface="Cambria"/>
            </a:endParaRPr>
          </a:p>
          <a:p>
            <a:pPr indent="-317500" lvl="0" marL="457200" rtl="0" algn="l">
              <a:lnSpc>
                <a:spcPct val="150000"/>
              </a:lnSpc>
              <a:spcBef>
                <a:spcPts val="0"/>
              </a:spcBef>
              <a:spcAft>
                <a:spcPts val="0"/>
              </a:spcAft>
              <a:buClr>
                <a:schemeClr val="dk1"/>
              </a:buClr>
              <a:buSzPts val="1400"/>
              <a:buFont typeface="Cambria"/>
              <a:buChar char="●"/>
            </a:pPr>
            <a:r>
              <a:rPr b="1" lang="en">
                <a:solidFill>
                  <a:schemeClr val="dk1"/>
                </a:solidFill>
                <a:latin typeface="Cambria"/>
                <a:ea typeface="Cambria"/>
                <a:cs typeface="Cambria"/>
                <a:sym typeface="Cambria"/>
              </a:rPr>
              <a:t>Email/Wechat </a:t>
            </a:r>
            <a:endParaRPr b="1">
              <a:solidFill>
                <a:schemeClr val="dk1"/>
              </a:solidFill>
              <a:latin typeface="Cambria"/>
              <a:ea typeface="Cambria"/>
              <a:cs typeface="Cambria"/>
              <a:sym typeface="Cambria"/>
            </a:endParaRPr>
          </a:p>
        </p:txBody>
      </p:sp>
    </p:spTree>
  </p:cSld>
  <p:clrMapOvr>
    <a:masterClrMapping/>
  </p:clrMapOvr>
</p:sld>
</file>

<file path=ppt/theme/theme1.xml><?xml version="1.0" encoding="utf-8"?>
<a:theme xmlns:a="http://schemas.openxmlformats.org/drawingml/2006/main" xmlns:r="http://schemas.openxmlformats.org/officeDocument/2006/relationships" name="Meal Planner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